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5" r:id="rId2"/>
  </p:sldMasterIdLst>
  <p:notesMasterIdLst>
    <p:notesMasterId r:id="rId32"/>
  </p:notesMasterIdLst>
  <p:handoutMasterIdLst>
    <p:handoutMasterId r:id="rId33"/>
  </p:handoutMasterIdLst>
  <p:sldIdLst>
    <p:sldId id="640" r:id="rId3"/>
    <p:sldId id="350" r:id="rId4"/>
    <p:sldId id="349" r:id="rId5"/>
    <p:sldId id="534" r:id="rId6"/>
    <p:sldId id="620" r:id="rId7"/>
    <p:sldId id="630" r:id="rId8"/>
    <p:sldId id="619" r:id="rId9"/>
    <p:sldId id="633" r:id="rId10"/>
    <p:sldId id="535" r:id="rId11"/>
    <p:sldId id="457" r:id="rId12"/>
    <p:sldId id="613" r:id="rId13"/>
    <p:sldId id="641" r:id="rId14"/>
    <p:sldId id="639" r:id="rId15"/>
    <p:sldId id="636" r:id="rId16"/>
    <p:sldId id="637" r:id="rId17"/>
    <p:sldId id="638" r:id="rId18"/>
    <p:sldId id="629" r:id="rId19"/>
    <p:sldId id="646" r:id="rId20"/>
    <p:sldId id="648" r:id="rId21"/>
    <p:sldId id="647" r:id="rId22"/>
    <p:sldId id="644" r:id="rId23"/>
    <p:sldId id="645" r:id="rId24"/>
    <p:sldId id="649" r:id="rId25"/>
    <p:sldId id="551" r:id="rId26"/>
    <p:sldId id="631" r:id="rId27"/>
    <p:sldId id="635" r:id="rId28"/>
    <p:sldId id="634" r:id="rId29"/>
    <p:sldId id="643" r:id="rId30"/>
    <p:sldId id="443" r:id="rId31"/>
  </p:sldIdLst>
  <p:sldSz cx="9144000" cy="6858000" type="screen4x3"/>
  <p:notesSz cx="6735763" cy="9866313"/>
  <p:defaultTextStyle>
    <a:defPPr>
      <a:defRPr lang="ja-JP"/>
    </a:defPPr>
    <a:lvl1pPr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defTabSz="457200" rtl="0" fontAlgn="base">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7">
          <p15:clr>
            <a:srgbClr val="A4A3A4"/>
          </p15:clr>
        </p15:guide>
        <p15:guide id="2" pos="21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et Karaoglu" initials="RK"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8AE"/>
    <a:srgbClr val="49A1B9"/>
    <a:srgbClr val="0068B3"/>
    <a:srgbClr val="595757"/>
    <a:srgbClr val="0068B7"/>
    <a:srgbClr val="4D4D4D"/>
    <a:srgbClr val="5F5F5F"/>
    <a:srgbClr val="FF99CC"/>
    <a:srgbClr val="FF66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7" autoAdjust="0"/>
    <p:restoredTop sz="70137" autoAdjust="0"/>
  </p:normalViewPr>
  <p:slideViewPr>
    <p:cSldViewPr snapToGrid="0" snapToObjects="1">
      <p:cViewPr varScale="1">
        <p:scale>
          <a:sx n="50" d="100"/>
          <a:sy n="50" d="100"/>
        </p:scale>
        <p:origin x="-12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81" d="100"/>
          <a:sy n="81" d="100"/>
        </p:scale>
        <p:origin x="-1104" y="-78"/>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https://classnk.sharepoint.com/sites/library_eng/ProjectSites/CommunalIn-Society/PAC%20-Information%20Sharing-/EGCS%20SOx%20Scrubber/SOx%20scrubber%20projects%20list%20(INTERNAL%20ON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80"/>
      <c:rotY val="0"/>
      <c:rAngAx val="0"/>
      <c:perspective val="30"/>
    </c:view3D>
    <c:floor>
      <c:thickness val="0"/>
    </c:floor>
    <c:sideWall>
      <c:thickness val="0"/>
    </c:sideWall>
    <c:backWall>
      <c:thickness val="0"/>
    </c:backWall>
    <c:plotArea>
      <c:layout/>
      <c:pie3DChart>
        <c:varyColors val="1"/>
        <c:ser>
          <c:idx val="0"/>
          <c:order val="0"/>
          <c:dPt>
            <c:idx val="1"/>
            <c:bubble3D val="0"/>
            <c:spPr>
              <a:ln>
                <a:noFill/>
              </a:ln>
            </c:spPr>
            <c:extLst xmlns:c16r2="http://schemas.microsoft.com/office/drawing/2015/06/chart">
              <c:ext xmlns:c16="http://schemas.microsoft.com/office/drawing/2014/chart" uri="{C3380CC4-5D6E-409C-BE32-E72D297353CC}">
                <c16:uniqueId val="{00000001-C769-4C4C-8875-3B0DEE5ECF71}"/>
              </c:ext>
            </c:extLst>
          </c:dPt>
          <c:dLbls>
            <c:dLbl>
              <c:idx val="0"/>
              <c:layout/>
              <c:tx>
                <c:rich>
                  <a:bodyPr/>
                  <a:lstStyle/>
                  <a:p>
                    <a:r>
                      <a:rPr lang="en-US" dirty="0"/>
                      <a:t>Bulk/Ore carrier</a:t>
                    </a:r>
                    <a:r>
                      <a:rPr lang="en-US"/>
                      <a:t>
</a:t>
                    </a:r>
                    <a:r>
                      <a:rPr lang="tr-TR" smtClean="0"/>
                      <a:t>31%</a:t>
                    </a:r>
                    <a:endParaRPr lang="en-US" dirty="0"/>
                  </a:p>
                </c:rich>
              </c:tx>
              <c:showLegendKey val="0"/>
              <c:showVal val="0"/>
              <c:showCatName val="1"/>
              <c:showSerName val="0"/>
              <c:showPercent val="1"/>
              <c:showBubbleSize val="0"/>
            </c:dLbl>
            <c:dLbl>
              <c:idx val="1"/>
              <c:delete val="1"/>
            </c:dLbl>
            <c:dLbl>
              <c:idx val="2"/>
              <c:layout>
                <c:manualLayout>
                  <c:x val="0.19320891743339419"/>
                  <c:y val="-0.10218366909760629"/>
                </c:manualLayout>
              </c:layout>
              <c:tx>
                <c:rich>
                  <a:bodyPr/>
                  <a:lstStyle/>
                  <a:p>
                    <a:r>
                      <a:rPr lang="tr-TR" dirty="0" smtClean="0"/>
                      <a:t>Konteyner</a:t>
                    </a:r>
                    <a:r>
                      <a:rPr lang="en-US" dirty="0"/>
                      <a:t>
</a:t>
                    </a:r>
                    <a:r>
                      <a:rPr lang="tr-TR" dirty="0" smtClean="0"/>
                      <a:t>21</a:t>
                    </a:r>
                    <a:r>
                      <a:rPr lang="en-US" dirty="0" smtClean="0"/>
                      <a:t>%</a:t>
                    </a:r>
                    <a:endParaRPr lang="en-US" dirty="0"/>
                  </a:p>
                </c:rich>
              </c:tx>
              <c:showLegendKey val="0"/>
              <c:showVal val="0"/>
              <c:showCatName val="1"/>
              <c:showSerName val="0"/>
              <c:showPercent val="1"/>
              <c:showBubbleSize val="0"/>
            </c:dLbl>
            <c:dLbl>
              <c:idx val="4"/>
              <c:layout>
                <c:manualLayout>
                  <c:x val="0.14077476221426349"/>
                  <c:y val="0.17740964139486445"/>
                </c:manualLayout>
              </c:layout>
              <c:tx>
                <c:rich>
                  <a:bodyPr/>
                  <a:lstStyle/>
                  <a:p>
                    <a:r>
                      <a:rPr lang="en-US" dirty="0"/>
                      <a:t>Others</a:t>
                    </a:r>
                    <a:r>
                      <a:rPr lang="en-US"/>
                      <a:t>
</a:t>
                    </a:r>
                    <a:r>
                      <a:rPr lang="tr-TR" smtClean="0"/>
                      <a:t>19%</a:t>
                    </a:r>
                    <a:endParaRPr lang="en-US" dirty="0"/>
                  </a:p>
                </c:rich>
              </c:tx>
              <c:showLegendKey val="0"/>
              <c:showVal val="0"/>
              <c:showCatName val="1"/>
              <c:showSerName val="0"/>
              <c:showPercent val="1"/>
              <c:showBubbleSize val="0"/>
            </c:dLbl>
            <c:spPr>
              <a:noFill/>
              <a:ln>
                <a:noFill/>
              </a:ln>
              <a:effectLst/>
            </c:spPr>
            <c:txPr>
              <a:bodyPr wrap="square" lIns="38100" tIns="19050" rIns="38100" bIns="19050" anchor="ctr">
                <a:spAutoFit/>
              </a:bodyPr>
              <a:lstStyle/>
              <a:p>
                <a:pPr>
                  <a:defRPr lang="ja-JP"/>
                </a:pPr>
                <a:endParaRPr lang="tr-TR"/>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'[SOx scrubber projects list (INTERNAL ONLY).xlsx]PPT用グラフ'!$K$4:$K$8</c:f>
              <c:strCache>
                <c:ptCount val="5"/>
                <c:pt idx="0">
                  <c:v>Bulk/Ore carrier</c:v>
                </c:pt>
                <c:pt idx="1">
                  <c:v>Container carrier</c:v>
                </c:pt>
                <c:pt idx="2">
                  <c:v>Tanker</c:v>
                </c:pt>
                <c:pt idx="3">
                  <c:v>LPG</c:v>
                </c:pt>
                <c:pt idx="4">
                  <c:v>Others</c:v>
                </c:pt>
              </c:strCache>
            </c:strRef>
          </c:cat>
          <c:val>
            <c:numRef>
              <c:f>'[SOx scrubber projects list (INTERNAL ONLY).xlsx]PPT用グラフ'!$N$4:$N$8</c:f>
              <c:numCache>
                <c:formatCode>General</c:formatCode>
                <c:ptCount val="5"/>
                <c:pt idx="0">
                  <c:v>189</c:v>
                </c:pt>
                <c:pt idx="1">
                  <c:v>59</c:v>
                </c:pt>
                <c:pt idx="2">
                  <c:v>49</c:v>
                </c:pt>
                <c:pt idx="3">
                  <c:v>11</c:v>
                </c:pt>
                <c:pt idx="4">
                  <c:v>89</c:v>
                </c:pt>
              </c:numCache>
            </c:numRef>
          </c:val>
          <c:extLst xmlns:c16r2="http://schemas.microsoft.com/office/drawing/2015/06/chart">
            <c:ext xmlns:c16="http://schemas.microsoft.com/office/drawing/2014/chart" uri="{C3380CC4-5D6E-409C-BE32-E72D297353CC}">
              <c16:uniqueId val="{00000002-C769-4C4C-8875-3B0DEE5ECF71}"/>
            </c:ext>
          </c:extLst>
        </c:ser>
        <c:dLbls>
          <c:showLegendKey val="0"/>
          <c:showVal val="0"/>
          <c:showCatName val="1"/>
          <c:showSerName val="0"/>
          <c:showPercent val="1"/>
          <c:showBubbleSize val="0"/>
          <c:showLeaderLines val="1"/>
        </c:dLbls>
      </c:pie3DChart>
      <c:spPr>
        <a:noFill/>
        <a:ln>
          <a:noFill/>
        </a:ln>
      </c:spPr>
    </c:plotArea>
    <c:plotVisOnly val="1"/>
    <c:dispBlanksAs val="gap"/>
    <c:showDLblsOverMax val="0"/>
  </c:chart>
  <c:spPr>
    <a:noFill/>
  </c:spPr>
  <c:txPr>
    <a:bodyPr/>
    <a:lstStyle/>
    <a:p>
      <a:pPr>
        <a:defRPr sz="1200"/>
      </a:pPr>
      <a:endParaRPr lang="tr-T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0" y="21"/>
            <a:ext cx="2918831" cy="493316"/>
          </a:xfrm>
          <a:prstGeom prst="rect">
            <a:avLst/>
          </a:prstGeom>
        </p:spPr>
        <p:txBody>
          <a:bodyPr vert="horz" lIns="91318" tIns="45662" rIns="91318" bIns="45662"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sz="quarter" idx="1"/>
          </p:nvPr>
        </p:nvSpPr>
        <p:spPr>
          <a:xfrm>
            <a:off x="3815408" y="21"/>
            <a:ext cx="2918831" cy="493316"/>
          </a:xfrm>
          <a:prstGeom prst="rect">
            <a:avLst/>
          </a:prstGeom>
        </p:spPr>
        <p:txBody>
          <a:bodyPr vert="horz" wrap="square" lIns="91318" tIns="45662" rIns="91318" bIns="45662" numCol="1" anchor="t" anchorCtr="0" compatLnSpc="1">
            <a:prstTxWarp prst="textNoShape">
              <a:avLst/>
            </a:prstTxWarp>
          </a:bodyPr>
          <a:lstStyle>
            <a:lvl1pPr algn="r">
              <a:defRPr sz="1200"/>
            </a:lvl1pPr>
          </a:lstStyle>
          <a:p>
            <a:pPr>
              <a:defRPr/>
            </a:pPr>
            <a:fld id="{14B41DFD-685B-496B-A8F1-2AF750FE2F57}" type="datetimeFigureOut">
              <a:rPr lang="ja-JP" altLang="en-US"/>
              <a:pPr>
                <a:defRPr/>
              </a:pPr>
              <a:t>2019/12/17</a:t>
            </a:fld>
            <a:endParaRPr lang="tr-TR" altLang="en-US"/>
          </a:p>
        </p:txBody>
      </p:sp>
      <p:sp>
        <p:nvSpPr>
          <p:cNvPr id="4" name="フッター プレースホルダー 3"/>
          <p:cNvSpPr>
            <a:spLocks noGrp="1"/>
          </p:cNvSpPr>
          <p:nvPr>
            <p:ph type="ftr" sz="quarter" idx="2"/>
          </p:nvPr>
        </p:nvSpPr>
        <p:spPr>
          <a:xfrm>
            <a:off x="30" y="9371304"/>
            <a:ext cx="2918831" cy="493316"/>
          </a:xfrm>
          <a:prstGeom prst="rect">
            <a:avLst/>
          </a:prstGeom>
        </p:spPr>
        <p:txBody>
          <a:bodyPr vert="horz" lIns="91318" tIns="45662" rIns="91318" bIns="4566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ー 4"/>
          <p:cNvSpPr>
            <a:spLocks noGrp="1"/>
          </p:cNvSpPr>
          <p:nvPr>
            <p:ph type="sldNum" sz="quarter" idx="3"/>
          </p:nvPr>
        </p:nvSpPr>
        <p:spPr>
          <a:xfrm>
            <a:off x="3815408" y="9371304"/>
            <a:ext cx="2918831" cy="493316"/>
          </a:xfrm>
          <a:prstGeom prst="rect">
            <a:avLst/>
          </a:prstGeom>
        </p:spPr>
        <p:txBody>
          <a:bodyPr vert="horz" wrap="square" lIns="91318" tIns="45662" rIns="91318" bIns="45662" numCol="1" anchor="b" anchorCtr="0" compatLnSpc="1">
            <a:prstTxWarp prst="textNoShape">
              <a:avLst/>
            </a:prstTxWarp>
          </a:bodyPr>
          <a:lstStyle>
            <a:lvl1pPr algn="r">
              <a:defRPr sz="1200"/>
            </a:lvl1pPr>
          </a:lstStyle>
          <a:p>
            <a:pPr>
              <a:defRPr/>
            </a:pPr>
            <a:fld id="{2B52BAA6-FD6A-411E-964E-8618051E5F33}" type="slidenum">
              <a:rPr lang="ja-JP" altLang="en-US"/>
              <a:pPr>
                <a:defRPr/>
              </a:pPr>
              <a:t>‹#›</a:t>
            </a:fld>
            <a:endParaRPr lang="tr-TR" altLang="en-US"/>
          </a:p>
        </p:txBody>
      </p:sp>
    </p:spTree>
    <p:extLst>
      <p:ext uri="{BB962C8B-B14F-4D97-AF65-F5344CB8AC3E}">
        <p14:creationId xmlns:p14="http://schemas.microsoft.com/office/powerpoint/2010/main" val="23769398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0" y="21"/>
            <a:ext cx="2918831" cy="493316"/>
          </a:xfrm>
          <a:prstGeom prst="rect">
            <a:avLst/>
          </a:prstGeom>
        </p:spPr>
        <p:txBody>
          <a:bodyPr vert="horz" lIns="91318" tIns="45662" rIns="91318" bIns="45662" rtlCol="0"/>
          <a:lstStyle>
            <a:lvl1pPr algn="l" fontAlgn="auto">
              <a:spcBef>
                <a:spcPts val="0"/>
              </a:spcBef>
              <a:spcAft>
                <a:spcPts val="0"/>
              </a:spcAft>
              <a:defRPr sz="1200">
                <a:latin typeface="+mn-lt"/>
                <a:ea typeface="+mn-ea"/>
              </a:defRPr>
            </a:lvl1pPr>
          </a:lstStyle>
          <a:p>
            <a:pPr>
              <a:defRPr/>
            </a:pPr>
            <a:endParaRPr lang="ja-JP" altLang="en-US"/>
          </a:p>
        </p:txBody>
      </p:sp>
      <p:sp>
        <p:nvSpPr>
          <p:cNvPr id="4" name="スライド イメージ プレースホルダー 3"/>
          <p:cNvSpPr>
            <a:spLocks noGrp="1" noRot="1" noChangeAspect="1"/>
          </p:cNvSpPr>
          <p:nvPr>
            <p:ph type="sldImg" idx="2"/>
          </p:nvPr>
        </p:nvSpPr>
        <p:spPr>
          <a:xfrm>
            <a:off x="898525" y="739775"/>
            <a:ext cx="4938713" cy="3703638"/>
          </a:xfrm>
          <a:prstGeom prst="rect">
            <a:avLst/>
          </a:prstGeom>
          <a:noFill/>
          <a:ln w="12700">
            <a:solidFill>
              <a:prstClr val="black"/>
            </a:solidFill>
          </a:ln>
        </p:spPr>
        <p:txBody>
          <a:bodyPr vert="horz" lIns="91318" tIns="45662" rIns="91318" bIns="45662" rtlCol="0" anchor="ctr"/>
          <a:lstStyle/>
          <a:p>
            <a:pPr lvl="0"/>
            <a:endParaRPr lang="ja-JP" altLang="en-US" noProof="0"/>
          </a:p>
        </p:txBody>
      </p:sp>
      <p:sp>
        <p:nvSpPr>
          <p:cNvPr id="5" name="ノート プレースホルダー 4"/>
          <p:cNvSpPr>
            <a:spLocks noGrp="1"/>
          </p:cNvSpPr>
          <p:nvPr>
            <p:ph type="body" sz="quarter" idx="3"/>
          </p:nvPr>
        </p:nvSpPr>
        <p:spPr>
          <a:xfrm>
            <a:off x="673577" y="4686522"/>
            <a:ext cx="5388610" cy="4439840"/>
          </a:xfrm>
          <a:prstGeom prst="rect">
            <a:avLst/>
          </a:prstGeom>
        </p:spPr>
        <p:txBody>
          <a:bodyPr vert="horz" lIns="91318" tIns="45662" rIns="91318" bIns="4566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30" y="9371304"/>
            <a:ext cx="2918831" cy="493316"/>
          </a:xfrm>
          <a:prstGeom prst="rect">
            <a:avLst/>
          </a:prstGeom>
        </p:spPr>
        <p:txBody>
          <a:bodyPr vert="horz" lIns="91318" tIns="45662" rIns="91318" bIns="45662"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5408" y="9371304"/>
            <a:ext cx="2918831" cy="493316"/>
          </a:xfrm>
          <a:prstGeom prst="rect">
            <a:avLst/>
          </a:prstGeom>
        </p:spPr>
        <p:txBody>
          <a:bodyPr vert="horz" wrap="square" lIns="91318" tIns="45662" rIns="91318" bIns="45662" numCol="1" anchor="b" anchorCtr="0" compatLnSpc="1">
            <a:prstTxWarp prst="textNoShape">
              <a:avLst/>
            </a:prstTxWarp>
          </a:bodyPr>
          <a:lstStyle>
            <a:lvl1pPr algn="r">
              <a:defRPr sz="1200"/>
            </a:lvl1pPr>
          </a:lstStyle>
          <a:p>
            <a:pPr>
              <a:defRPr/>
            </a:pPr>
            <a:fld id="{D969C93B-C7E7-408C-90DD-83D47BA47FCF}" type="slidenum">
              <a:rPr lang="ja-JP" altLang="en-US"/>
              <a:pPr>
                <a:defRPr/>
              </a:pPr>
              <a:t>‹#›</a:t>
            </a:fld>
            <a:endParaRPr lang="tr-TR" altLang="en-US"/>
          </a:p>
        </p:txBody>
      </p:sp>
      <p:sp>
        <p:nvSpPr>
          <p:cNvPr id="8" name="日付プレースホルダー 7"/>
          <p:cNvSpPr>
            <a:spLocks noGrp="1"/>
          </p:cNvSpPr>
          <p:nvPr>
            <p:ph type="dt" idx="1"/>
          </p:nvPr>
        </p:nvSpPr>
        <p:spPr>
          <a:xfrm>
            <a:off x="3814763" y="3"/>
            <a:ext cx="2919412" cy="493713"/>
          </a:xfrm>
          <a:prstGeom prst="rect">
            <a:avLst/>
          </a:prstGeom>
        </p:spPr>
        <p:txBody>
          <a:bodyPr vert="horz" lIns="91425" tIns="45713" rIns="91425" bIns="45713" rtlCol="0"/>
          <a:lstStyle>
            <a:lvl1pPr algn="r">
              <a:defRPr sz="1200"/>
            </a:lvl1pPr>
          </a:lstStyle>
          <a:p>
            <a:fld id="{1B630643-CA21-4BC6-84DB-BDD28DCA5C73}" type="datetimeFigureOut">
              <a:rPr kumimoji="1" lang="ja-JP" altLang="en-US" smtClean="0"/>
              <a:t>2019/12/17</a:t>
            </a:fld>
            <a:endParaRPr kumimoji="1" lang="tr-TR" altLang="en-US"/>
          </a:p>
        </p:txBody>
      </p:sp>
    </p:spTree>
    <p:extLst>
      <p:ext uri="{BB962C8B-B14F-4D97-AF65-F5344CB8AC3E}">
        <p14:creationId xmlns:p14="http://schemas.microsoft.com/office/powerpoint/2010/main" val="294015402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smtClean="0">
              <a:solidFill>
                <a:srgbClr val="000000"/>
              </a:solidFill>
              <a:ea typeface="ＭＳ Ｐ明朝" pitchFamily="18" charset="-128"/>
            </a:endParaRPr>
          </a:p>
        </p:txBody>
      </p:sp>
      <p:sp>
        <p:nvSpPr>
          <p:cNvPr id="1495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39810" indent="-282588" eaLnBrk="0" hangingPunct="0">
              <a:spcBef>
                <a:spcPct val="30000"/>
              </a:spcBef>
              <a:defRPr kumimoji="1" sz="1200">
                <a:solidFill>
                  <a:schemeClr val="tx1"/>
                </a:solidFill>
                <a:latin typeface="Calibri" pitchFamily="34" charset="0"/>
                <a:ea typeface="ＭＳ Ｐゴシック" pitchFamily="50" charset="-128"/>
              </a:defRPr>
            </a:lvl2pPr>
            <a:lvl3pPr marL="1139879" indent="-225436" eaLnBrk="0" hangingPunct="0">
              <a:spcBef>
                <a:spcPct val="30000"/>
              </a:spcBef>
              <a:defRPr kumimoji="1" sz="1200">
                <a:solidFill>
                  <a:schemeClr val="tx1"/>
                </a:solidFill>
                <a:latin typeface="Calibri" pitchFamily="34" charset="0"/>
                <a:ea typeface="ＭＳ Ｐゴシック" pitchFamily="50" charset="-128"/>
              </a:defRPr>
            </a:lvl3pPr>
            <a:lvl4pPr marL="1597101" indent="-225436" eaLnBrk="0" hangingPunct="0">
              <a:spcBef>
                <a:spcPct val="30000"/>
              </a:spcBef>
              <a:defRPr kumimoji="1" sz="1200">
                <a:solidFill>
                  <a:schemeClr val="tx1"/>
                </a:solidFill>
                <a:latin typeface="Calibri" pitchFamily="34" charset="0"/>
                <a:ea typeface="ＭＳ Ｐゴシック" pitchFamily="50" charset="-128"/>
              </a:defRPr>
            </a:lvl4pPr>
            <a:lvl5pPr marL="2054323" indent="-225436" eaLnBrk="0" hangingPunct="0">
              <a:spcBef>
                <a:spcPct val="30000"/>
              </a:spcBef>
              <a:defRPr kumimoji="1" sz="1200">
                <a:solidFill>
                  <a:schemeClr val="tx1"/>
                </a:solidFill>
                <a:latin typeface="Calibri" pitchFamily="34" charset="0"/>
                <a:ea typeface="ＭＳ Ｐゴシック" pitchFamily="50" charset="-128"/>
              </a:defRPr>
            </a:lvl5pPr>
            <a:lvl6pPr marL="2511545" indent="-225436" defTabSz="45722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68767" indent="-225436" defTabSz="45722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5988" indent="-225436" defTabSz="45722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3210" indent="-225436" defTabSz="45722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0"/>
              </a:spcBef>
            </a:pPr>
            <a:fld id="{E5B2D4F8-8DF2-4E69-813B-B5BABC24314E}" type="slidenum">
              <a:rPr lang="ja-JP" altLang="en-US" smtClean="0">
                <a:solidFill>
                  <a:srgbClr val="000000"/>
                </a:solidFill>
                <a:latin typeface="Arial" panose="020B0604020202020204" pitchFamily="34" charset="0"/>
              </a:rPr>
              <a:pPr eaLnBrk="1" hangingPunct="1">
                <a:spcBef>
                  <a:spcPct val="0"/>
                </a:spcBef>
              </a:pPr>
              <a:t>1</a:t>
            </a:fld>
            <a:endParaRPr lang="ja-JP" altLang="en-US" dirty="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225237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10</a:t>
            </a:fld>
            <a:endParaRPr lang="tr-TR" altLang="en-US"/>
          </a:p>
        </p:txBody>
      </p:sp>
    </p:spTree>
    <p:extLst>
      <p:ext uri="{BB962C8B-B14F-4D97-AF65-F5344CB8AC3E}">
        <p14:creationId xmlns:p14="http://schemas.microsoft.com/office/powerpoint/2010/main" val="1050684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11</a:t>
            </a:fld>
            <a:endParaRPr lang="tr-TR" altLang="en-US"/>
          </a:p>
        </p:txBody>
      </p:sp>
    </p:spTree>
    <p:extLst>
      <p:ext uri="{BB962C8B-B14F-4D97-AF65-F5344CB8AC3E}">
        <p14:creationId xmlns:p14="http://schemas.microsoft.com/office/powerpoint/2010/main" val="283435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12</a:t>
            </a:fld>
            <a:endParaRPr lang="tr-TR" altLang="en-US"/>
          </a:p>
        </p:txBody>
      </p:sp>
    </p:spTree>
    <p:extLst>
      <p:ext uri="{BB962C8B-B14F-4D97-AF65-F5344CB8AC3E}">
        <p14:creationId xmlns:p14="http://schemas.microsoft.com/office/powerpoint/2010/main" val="4202951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13</a:t>
            </a:fld>
            <a:endParaRPr lang="tr-TR" altLang="en-US"/>
          </a:p>
        </p:txBody>
      </p:sp>
    </p:spTree>
    <p:extLst>
      <p:ext uri="{BB962C8B-B14F-4D97-AF65-F5344CB8AC3E}">
        <p14:creationId xmlns:p14="http://schemas.microsoft.com/office/powerpoint/2010/main" val="2834350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Non-EU countries at the MEPC were overwhelmingly supportive of the proposal, stressing that more scientific studies are needed to understand the real impact of open loop scrubbers. </a:t>
            </a:r>
          </a:p>
          <a:p>
            <a:endParaRPr kumimoji="1" lang="en-US" altLang="ja-JP" baseline="0" dirty="0" smtClean="0"/>
          </a:p>
          <a:p>
            <a:r>
              <a:rPr kumimoji="1" lang="en-US" altLang="ja-JP" baseline="0" dirty="0" smtClean="0"/>
              <a:t>However, some requested clarity on what exactly is the goal of the EU paper is and warned that any future action on scrubbers must be based on solid scientific data.</a:t>
            </a:r>
          </a:p>
          <a:p>
            <a:endParaRPr kumimoji="1" lang="en-US" altLang="ja-JP" baseline="0" dirty="0" smtClean="0"/>
          </a:p>
          <a:p>
            <a:r>
              <a:rPr kumimoji="1" lang="en-US" altLang="ja-JP" baseline="0" dirty="0" smtClean="0"/>
              <a:t>The European Commission has raised its concerns about the impact of open-loop scrubbers, warning it could be “extremely problematic”.</a:t>
            </a:r>
          </a:p>
          <a:p>
            <a:endParaRPr kumimoji="1" lang="en-US" altLang="ja-JP"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dirty="0" smtClean="0">
                <a:solidFill>
                  <a:srgbClr val="595757"/>
                </a:solidFill>
                <a:latin typeface="Arial" panose="020B0604020202020204" pitchFamily="34" charset="0"/>
                <a:ea typeface="ＭＳ 明朝"/>
                <a:cs typeface="Arial" panose="020B0604020202020204" pitchFamily="34" charset="0"/>
              </a:rPr>
              <a:t>At MEPC 74, a new work program was agreed to investigate the environmental impact by the wash water discharged from EGCS. The investigation will be started at PPR Sub-Committee to be held in February 2020.</a:t>
            </a:r>
          </a:p>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14</a:t>
            </a:fld>
            <a:endParaRPr lang="ja-JP" altLang="en-US"/>
          </a:p>
        </p:txBody>
      </p:sp>
    </p:spTree>
    <p:extLst>
      <p:ext uri="{BB962C8B-B14F-4D97-AF65-F5344CB8AC3E}">
        <p14:creationId xmlns:p14="http://schemas.microsoft.com/office/powerpoint/2010/main" val="2248913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0" i="0" u="none" strike="noStrike"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15</a:t>
            </a:fld>
            <a:endParaRPr lang="ja-JP" altLang="en-US"/>
          </a:p>
        </p:txBody>
      </p:sp>
    </p:spTree>
    <p:extLst>
      <p:ext uri="{BB962C8B-B14F-4D97-AF65-F5344CB8AC3E}">
        <p14:creationId xmlns:p14="http://schemas.microsoft.com/office/powerpoint/2010/main" val="224891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17</a:t>
            </a:fld>
            <a:endParaRPr lang="tr-TR" altLang="en-US"/>
          </a:p>
        </p:txBody>
      </p:sp>
    </p:spTree>
    <p:extLst>
      <p:ext uri="{BB962C8B-B14F-4D97-AF65-F5344CB8AC3E}">
        <p14:creationId xmlns:p14="http://schemas.microsoft.com/office/powerpoint/2010/main" val="2287755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05933" rtl="0" eaLnBrk="0" fontAlgn="base" latinLnBrk="0" hangingPunct="0">
              <a:lnSpc>
                <a:spcPct val="100000"/>
              </a:lnSpc>
              <a:spcBef>
                <a:spcPct val="30000"/>
              </a:spcBef>
              <a:spcAft>
                <a:spcPct val="0"/>
              </a:spcAft>
              <a:buClrTx/>
              <a:buSzTx/>
              <a:buFontTx/>
              <a:buNone/>
              <a:tabLst/>
              <a:defRPr/>
            </a:pPr>
            <a:r>
              <a:rPr lang="en-US" altLang="ja-JP" dirty="0" smtClean="0">
                <a:solidFill>
                  <a:srgbClr val="000000"/>
                </a:solidFill>
                <a:latin typeface="+mn-ea"/>
                <a:ea typeface="+mn-ea"/>
              </a:rPr>
              <a:t>【Essentiality of slide】</a:t>
            </a:r>
          </a:p>
          <a:p>
            <a:pPr marL="171450" indent="-171450">
              <a:buFont typeface="Wingdings" panose="05000000000000000000" pitchFamily="2" charset="2"/>
              <a:buChar char="l"/>
            </a:pPr>
            <a:r>
              <a:rPr lang="en-US" altLang="ja-JP" sz="1200" dirty="0" smtClean="0">
                <a:solidFill>
                  <a:srgbClr val="595757"/>
                </a:solidFill>
                <a:latin typeface="Arial" panose="020B0604020202020204" pitchFamily="34" charset="0"/>
                <a:cs typeface="Arial" panose="020B0604020202020204" pitchFamily="34" charset="0"/>
              </a:rPr>
              <a:t>The guidance which recommends for ships to develop and keep on board implementation plans (Ship Implementation Plan) outlining how the ship may prepare in order to comply with the required fuel oil </a:t>
            </a:r>
            <a:r>
              <a:rPr lang="en-US" altLang="ja-JP" sz="1200" dirty="0" err="1" smtClean="0">
                <a:solidFill>
                  <a:srgbClr val="595757"/>
                </a:solidFill>
                <a:latin typeface="Arial" panose="020B0604020202020204" pitchFamily="34" charset="0"/>
                <a:cs typeface="Arial" panose="020B0604020202020204" pitchFamily="34" charset="0"/>
              </a:rPr>
              <a:t>sulphur</a:t>
            </a:r>
            <a:r>
              <a:rPr lang="en-US" altLang="ja-JP" sz="1200" dirty="0" smtClean="0">
                <a:solidFill>
                  <a:srgbClr val="595757"/>
                </a:solidFill>
                <a:latin typeface="Arial" panose="020B0604020202020204" pitchFamily="34" charset="0"/>
                <a:cs typeface="Arial" panose="020B0604020202020204" pitchFamily="34" charset="0"/>
              </a:rPr>
              <a:t> content limit of 0.50% by 1 January 2020 has been issued as IMO Circular (MEPC.1/Circ.878).</a:t>
            </a:r>
          </a:p>
          <a:p>
            <a:pPr marL="171450" indent="-171450">
              <a:buFont typeface="Wingdings" panose="05000000000000000000" pitchFamily="2" charset="2"/>
              <a:buChar char="l"/>
            </a:pPr>
            <a:r>
              <a:rPr lang="en-US" altLang="ja-JP" sz="1200" dirty="0" smtClean="0">
                <a:solidFill>
                  <a:srgbClr val="595757"/>
                </a:solidFill>
                <a:latin typeface="Arial" panose="020B0604020202020204" pitchFamily="34" charset="0"/>
                <a:cs typeface="Arial" panose="020B0604020202020204" pitchFamily="34" charset="0"/>
              </a:rPr>
              <a:t>ClassNK has developed the </a:t>
            </a:r>
            <a:r>
              <a:rPr lang="en-US" altLang="ja-JP" sz="1200" i="0" dirty="0" smtClean="0">
                <a:solidFill>
                  <a:srgbClr val="0068B3"/>
                </a:solidFill>
                <a:latin typeface="Arial" panose="020B0604020202020204" pitchFamily="34" charset="0"/>
                <a:cs typeface="Arial" panose="020B0604020202020204" pitchFamily="34" charset="0"/>
              </a:rPr>
              <a:t>Sample form of ship implementation plans in accordance with IMO MEPC.1/Circ.878. In</a:t>
            </a:r>
            <a:r>
              <a:rPr lang="en-US" altLang="ja-JP" sz="1200" i="0" baseline="0" dirty="0" smtClean="0">
                <a:solidFill>
                  <a:srgbClr val="0068B3"/>
                </a:solidFill>
                <a:latin typeface="Arial" panose="020B0604020202020204" pitchFamily="34" charset="0"/>
                <a:cs typeface="Arial" panose="020B0604020202020204" pitchFamily="34" charset="0"/>
              </a:rPr>
              <a:t> addition, sample of description is also shown in the sample form. And, this form is distributed on request basis.</a:t>
            </a:r>
            <a:r>
              <a:rPr lang="ja-JP" altLang="en-US" sz="1200" i="0" baseline="0" dirty="0" smtClean="0">
                <a:solidFill>
                  <a:srgbClr val="0068B3"/>
                </a:solidFill>
                <a:latin typeface="Arial" panose="020B0604020202020204" pitchFamily="34" charset="0"/>
                <a:cs typeface="Arial" panose="020B0604020202020204" pitchFamily="34" charset="0"/>
              </a:rPr>
              <a:t> </a:t>
            </a:r>
            <a:r>
              <a:rPr lang="en-US" altLang="ja-JP" sz="1200" i="0" baseline="0" dirty="0" smtClean="0">
                <a:solidFill>
                  <a:srgbClr val="0068B3"/>
                </a:solidFill>
                <a:latin typeface="Arial" panose="020B0604020202020204" pitchFamily="34" charset="0"/>
                <a:cs typeface="Arial" panose="020B0604020202020204" pitchFamily="34" charset="0"/>
              </a:rPr>
              <a:t>This sample is provided to our customers free of charge.</a:t>
            </a:r>
            <a:endParaRPr kumimoji="1" lang="en-US" altLang="ja-JP" sz="1200" i="0" baseline="0" dirty="0" smtClean="0">
              <a:solidFill>
                <a:srgbClr val="595757"/>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C7A1FD8A-4307-467C-823B-1C9A4D122EEF}" type="slidenum">
              <a:rPr lang="ja-JP" altLang="en-US" smtClean="0"/>
              <a:pPr>
                <a:defRPr/>
              </a:pPr>
              <a:t>22</a:t>
            </a:fld>
            <a:endParaRPr lang="ja-JP" altLang="en-US"/>
          </a:p>
        </p:txBody>
      </p:sp>
    </p:spTree>
    <p:extLst>
      <p:ext uri="{BB962C8B-B14F-4D97-AF65-F5344CB8AC3E}">
        <p14:creationId xmlns:p14="http://schemas.microsoft.com/office/powerpoint/2010/main" val="3828997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24</a:t>
            </a:fld>
            <a:endParaRPr lang="tr-TR" altLang="en-US"/>
          </a:p>
        </p:txBody>
      </p:sp>
    </p:spTree>
    <p:extLst>
      <p:ext uri="{BB962C8B-B14F-4D97-AF65-F5344CB8AC3E}">
        <p14:creationId xmlns:p14="http://schemas.microsoft.com/office/powerpoint/2010/main" val="228775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884">
              <a:defRPr/>
            </a:pPr>
            <a:r>
              <a:t/>
            </a:r>
            <a:br/>
            <a:endParaRPr kumimoji="1" lang="tr-TR" altLang="ja-JP" baseline="0" dirty="0"/>
          </a:p>
          <a:p>
            <a:endParaRPr kumimoji="1" lang="tr-TR" altLang="ja-JP" baseline="0" dirty="0"/>
          </a:p>
          <a:p>
            <a:endParaRPr kumimoji="1" lang="tr-TR" altLang="en-US"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solidFill>
                  <a:prstClr val="black"/>
                </a:solidFill>
              </a:rPr>
              <a:pPr>
                <a:defRPr/>
              </a:pPr>
              <a:t>25</a:t>
            </a:fld>
            <a:endParaRPr lang="tr-TR" altLang="en-US">
              <a:solidFill>
                <a:prstClr val="black"/>
              </a:solidFill>
            </a:endParaRPr>
          </a:p>
        </p:txBody>
      </p:sp>
    </p:spTree>
    <p:extLst>
      <p:ext uri="{BB962C8B-B14F-4D97-AF65-F5344CB8AC3E}">
        <p14:creationId xmlns:p14="http://schemas.microsoft.com/office/powerpoint/2010/main" val="249509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2</a:t>
            </a:fld>
            <a:endParaRPr lang="tr-TR" altLang="en-US"/>
          </a:p>
        </p:txBody>
      </p:sp>
    </p:spTree>
    <p:extLst>
      <p:ext uri="{BB962C8B-B14F-4D97-AF65-F5344CB8AC3E}">
        <p14:creationId xmlns:p14="http://schemas.microsoft.com/office/powerpoint/2010/main" val="228775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05933" rtl="0" eaLnBrk="0" fontAlgn="base" latinLnBrk="0" hangingPunct="0">
              <a:lnSpc>
                <a:spcPct val="100000"/>
              </a:lnSpc>
              <a:spcBef>
                <a:spcPct val="30000"/>
              </a:spcBef>
              <a:spcAft>
                <a:spcPct val="0"/>
              </a:spcAft>
              <a:buClrTx/>
              <a:buSzTx/>
              <a:buFontTx/>
              <a:buNone/>
              <a:tabLst/>
              <a:defRPr/>
            </a:pPr>
            <a:endParaRPr kumimoji="1" lang="en-US" altLang="ja-JP" sz="1200" i="0" baseline="0" dirty="0">
              <a:solidFill>
                <a:srgbClr val="595757"/>
              </a:solidFill>
              <a:latin typeface="Arial" panose="020B0604020202020204" pitchFamily="34" charset="0"/>
              <a:ea typeface="HGPｺﾞｼｯｸE" panose="020B0900000000000000"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a:defRPr/>
            </a:pPr>
            <a:fld id="{C7A1FD8A-4307-467C-823B-1C9A4D122EEF}" type="slidenum">
              <a:rPr lang="ja-JP" altLang="en-US" smtClean="0"/>
              <a:pPr>
                <a:defRPr/>
              </a:pPr>
              <a:t>26</a:t>
            </a:fld>
            <a:endParaRPr lang="tr-TR" altLang="en-US"/>
          </a:p>
        </p:txBody>
      </p:sp>
    </p:spTree>
    <p:extLst>
      <p:ext uri="{BB962C8B-B14F-4D97-AF65-F5344CB8AC3E}">
        <p14:creationId xmlns:p14="http://schemas.microsoft.com/office/powerpoint/2010/main" val="3828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defRPr/>
            </a:pP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C7A1FD8A-4307-467C-823B-1C9A4D122EEF}" type="slidenum">
              <a:rPr lang="ja-JP" altLang="en-US" smtClean="0"/>
              <a:pPr>
                <a:defRPr/>
              </a:pPr>
              <a:t>27</a:t>
            </a:fld>
            <a:endParaRPr lang="tr-TR" altLang="en-US"/>
          </a:p>
        </p:txBody>
      </p:sp>
    </p:spTree>
    <p:extLst>
      <p:ext uri="{BB962C8B-B14F-4D97-AF65-F5344CB8AC3E}">
        <p14:creationId xmlns:p14="http://schemas.microsoft.com/office/powerpoint/2010/main" val="3828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z="1400" dirty="0"/>
          </a:p>
        </p:txBody>
      </p:sp>
      <p:sp>
        <p:nvSpPr>
          <p:cNvPr id="389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itchFamily="34" charset="0"/>
                <a:ea typeface="ＭＳ Ｐゴシック" charset="-128"/>
              </a:defRPr>
            </a:lvl1pPr>
            <a:lvl2pPr marL="741131" indent="-284073" eaLnBrk="0" hangingPunct="0">
              <a:spcBef>
                <a:spcPct val="30000"/>
              </a:spcBef>
              <a:defRPr kumimoji="1" sz="1200">
                <a:solidFill>
                  <a:schemeClr val="tx1"/>
                </a:solidFill>
                <a:latin typeface="Calibri" pitchFamily="34" charset="0"/>
                <a:ea typeface="ＭＳ Ｐゴシック" charset="-128"/>
              </a:defRPr>
            </a:lvl2pPr>
            <a:lvl3pPr marL="1141056" indent="-226942" eaLnBrk="0" hangingPunct="0">
              <a:spcBef>
                <a:spcPct val="30000"/>
              </a:spcBef>
              <a:defRPr kumimoji="1" sz="1200">
                <a:solidFill>
                  <a:schemeClr val="tx1"/>
                </a:solidFill>
                <a:latin typeface="Calibri" pitchFamily="34" charset="0"/>
                <a:ea typeface="ＭＳ Ｐゴシック" charset="-128"/>
              </a:defRPr>
            </a:lvl3pPr>
            <a:lvl4pPr marL="1598113" indent="-226942" eaLnBrk="0" hangingPunct="0">
              <a:spcBef>
                <a:spcPct val="30000"/>
              </a:spcBef>
              <a:defRPr kumimoji="1" sz="1200">
                <a:solidFill>
                  <a:schemeClr val="tx1"/>
                </a:solidFill>
                <a:latin typeface="Calibri" pitchFamily="34" charset="0"/>
                <a:ea typeface="ＭＳ Ｐゴシック" charset="-128"/>
              </a:defRPr>
            </a:lvl4pPr>
            <a:lvl5pPr marL="2055171" indent="-226942" eaLnBrk="0" hangingPunct="0">
              <a:spcBef>
                <a:spcPct val="30000"/>
              </a:spcBef>
              <a:defRPr kumimoji="1" sz="1200">
                <a:solidFill>
                  <a:schemeClr val="tx1"/>
                </a:solidFill>
                <a:latin typeface="Calibri" pitchFamily="34" charset="0"/>
                <a:ea typeface="ＭＳ Ｐゴシック" charset="-128"/>
              </a:defRPr>
            </a:lvl5pPr>
            <a:lvl6pPr marL="2512228" indent="-226942" defTabSz="457058" eaLnBrk="0" fontAlgn="base" hangingPunct="0">
              <a:spcBef>
                <a:spcPct val="30000"/>
              </a:spcBef>
              <a:spcAft>
                <a:spcPct val="0"/>
              </a:spcAft>
              <a:defRPr kumimoji="1" sz="1200">
                <a:solidFill>
                  <a:schemeClr val="tx1"/>
                </a:solidFill>
                <a:latin typeface="Calibri" pitchFamily="34" charset="0"/>
                <a:ea typeface="ＭＳ Ｐゴシック" charset="-128"/>
              </a:defRPr>
            </a:lvl6pPr>
            <a:lvl7pPr marL="2969285" indent="-226942" defTabSz="457058" eaLnBrk="0" fontAlgn="base" hangingPunct="0">
              <a:spcBef>
                <a:spcPct val="30000"/>
              </a:spcBef>
              <a:spcAft>
                <a:spcPct val="0"/>
              </a:spcAft>
              <a:defRPr kumimoji="1" sz="1200">
                <a:solidFill>
                  <a:schemeClr val="tx1"/>
                </a:solidFill>
                <a:latin typeface="Calibri" pitchFamily="34" charset="0"/>
                <a:ea typeface="ＭＳ Ｐゴシック" charset="-128"/>
              </a:defRPr>
            </a:lvl7pPr>
            <a:lvl8pPr marL="3426340" indent="-226942" defTabSz="457058" eaLnBrk="0" fontAlgn="base" hangingPunct="0">
              <a:spcBef>
                <a:spcPct val="30000"/>
              </a:spcBef>
              <a:spcAft>
                <a:spcPct val="0"/>
              </a:spcAft>
              <a:defRPr kumimoji="1" sz="1200">
                <a:solidFill>
                  <a:schemeClr val="tx1"/>
                </a:solidFill>
                <a:latin typeface="Calibri" pitchFamily="34" charset="0"/>
                <a:ea typeface="ＭＳ Ｐゴシック" charset="-128"/>
              </a:defRPr>
            </a:lvl8pPr>
            <a:lvl9pPr marL="3883399" indent="-226942" defTabSz="457058" eaLnBrk="0" fontAlgn="base" hangingPunct="0">
              <a:spcBef>
                <a:spcPct val="30000"/>
              </a:spcBef>
              <a:spcAft>
                <a:spcPct val="0"/>
              </a:spcAft>
              <a:defRPr kumimoji="1" sz="1200">
                <a:solidFill>
                  <a:schemeClr val="tx1"/>
                </a:solidFill>
                <a:latin typeface="Calibri" pitchFamily="34" charset="0"/>
                <a:ea typeface="ＭＳ Ｐゴシック" charset="-128"/>
              </a:defRPr>
            </a:lvl9pPr>
          </a:lstStyle>
          <a:p>
            <a:pPr eaLnBrk="1" hangingPunct="1">
              <a:spcBef>
                <a:spcPct val="0"/>
              </a:spcBef>
            </a:pPr>
            <a:fld id="{341596FF-7A4C-447D-9D7D-9906DC48CB6B}" type="slidenum">
              <a:rPr lang="ja-JP" altLang="en-US" smtClean="0">
                <a:solidFill>
                  <a:srgbClr val="000000"/>
                </a:solidFill>
              </a:rPr>
              <a:pPr eaLnBrk="1" hangingPunct="1">
                <a:spcBef>
                  <a:spcPct val="0"/>
                </a:spcBef>
              </a:pPr>
              <a:t>29</a:t>
            </a:fld>
            <a:endParaRPr lang="tr-TR" altLang="en-US">
              <a:solidFill>
                <a:srgbClr val="000000"/>
              </a:solidFill>
            </a:endParaRPr>
          </a:p>
        </p:txBody>
      </p:sp>
    </p:spTree>
    <p:extLst>
      <p:ext uri="{BB962C8B-B14F-4D97-AF65-F5344CB8AC3E}">
        <p14:creationId xmlns:p14="http://schemas.microsoft.com/office/powerpoint/2010/main" val="184477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3</a:t>
            </a:fld>
            <a:endParaRPr lang="tr-TR" altLang="en-US"/>
          </a:p>
        </p:txBody>
      </p:sp>
    </p:spTree>
    <p:extLst>
      <p:ext uri="{BB962C8B-B14F-4D97-AF65-F5344CB8AC3E}">
        <p14:creationId xmlns:p14="http://schemas.microsoft.com/office/powerpoint/2010/main" val="211234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4</a:t>
            </a:fld>
            <a:endParaRPr lang="tr-TR" altLang="en-US"/>
          </a:p>
        </p:txBody>
      </p:sp>
    </p:spTree>
    <p:extLst>
      <p:ext uri="{BB962C8B-B14F-4D97-AF65-F5344CB8AC3E}">
        <p14:creationId xmlns:p14="http://schemas.microsoft.com/office/powerpoint/2010/main" val="228775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u="sng"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solidFill>
                  <a:prstClr val="black"/>
                </a:solidFill>
              </a:rPr>
              <a:pPr>
                <a:defRPr/>
              </a:pPr>
              <a:t>5</a:t>
            </a:fld>
            <a:endParaRPr lang="tr-TR" altLang="en-US">
              <a:solidFill>
                <a:prstClr val="black"/>
              </a:solidFill>
            </a:endParaRPr>
          </a:p>
        </p:txBody>
      </p:sp>
    </p:spTree>
    <p:extLst>
      <p:ext uri="{BB962C8B-B14F-4D97-AF65-F5344CB8AC3E}">
        <p14:creationId xmlns:p14="http://schemas.microsoft.com/office/powerpoint/2010/main" val="207165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solidFill>
                  <a:prstClr val="black"/>
                </a:solidFill>
              </a:rPr>
              <a:pPr>
                <a:defRPr/>
              </a:pPr>
              <a:t>6</a:t>
            </a:fld>
            <a:endParaRPr lang="tr-TR" altLang="en-US">
              <a:solidFill>
                <a:prstClr val="black"/>
              </a:solidFill>
            </a:endParaRPr>
          </a:p>
        </p:txBody>
      </p:sp>
    </p:spTree>
    <p:extLst>
      <p:ext uri="{BB962C8B-B14F-4D97-AF65-F5344CB8AC3E}">
        <p14:creationId xmlns:p14="http://schemas.microsoft.com/office/powerpoint/2010/main" val="207165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solidFill>
                  <a:prstClr val="black"/>
                </a:solidFill>
              </a:rPr>
              <a:pPr>
                <a:defRPr/>
              </a:pPr>
              <a:t>7</a:t>
            </a:fld>
            <a:endParaRPr lang="tr-TR" altLang="en-US">
              <a:solidFill>
                <a:prstClr val="black"/>
              </a:solidFill>
            </a:endParaRPr>
          </a:p>
        </p:txBody>
      </p:sp>
    </p:spTree>
    <p:extLst>
      <p:ext uri="{BB962C8B-B14F-4D97-AF65-F5344CB8AC3E}">
        <p14:creationId xmlns:p14="http://schemas.microsoft.com/office/powerpoint/2010/main" val="2071658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51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830" indent="-285704">
              <a:defRPr kumimoji="1">
                <a:solidFill>
                  <a:schemeClr val="tx1"/>
                </a:solidFill>
                <a:latin typeface="Calibri" pitchFamily="34" charset="0"/>
                <a:ea typeface="ＭＳ Ｐゴシック" charset="-128"/>
              </a:defRPr>
            </a:lvl2pPr>
            <a:lvl3pPr marL="1142816" indent="-228563">
              <a:defRPr kumimoji="1">
                <a:solidFill>
                  <a:schemeClr val="tx1"/>
                </a:solidFill>
                <a:latin typeface="Calibri" pitchFamily="34" charset="0"/>
                <a:ea typeface="ＭＳ Ｐゴシック" charset="-128"/>
              </a:defRPr>
            </a:lvl3pPr>
            <a:lvl4pPr marL="1599942" indent="-228563">
              <a:defRPr kumimoji="1">
                <a:solidFill>
                  <a:schemeClr val="tx1"/>
                </a:solidFill>
                <a:latin typeface="Calibri" pitchFamily="34" charset="0"/>
                <a:ea typeface="ＭＳ Ｐゴシック" charset="-128"/>
              </a:defRPr>
            </a:lvl4pPr>
            <a:lvl5pPr marL="2057069" indent="-228563">
              <a:defRPr kumimoji="1">
                <a:solidFill>
                  <a:schemeClr val="tx1"/>
                </a:solidFill>
                <a:latin typeface="Calibri" pitchFamily="34" charset="0"/>
                <a:ea typeface="ＭＳ Ｐゴシック" charset="-128"/>
              </a:defRPr>
            </a:lvl5pPr>
            <a:lvl6pPr marL="2514194" indent="-228563" defTabSz="457126" eaLnBrk="0" fontAlgn="base" hangingPunct="0">
              <a:spcBef>
                <a:spcPct val="0"/>
              </a:spcBef>
              <a:spcAft>
                <a:spcPct val="0"/>
              </a:spcAft>
              <a:defRPr kumimoji="1">
                <a:solidFill>
                  <a:schemeClr val="tx1"/>
                </a:solidFill>
                <a:latin typeface="Calibri" pitchFamily="34" charset="0"/>
                <a:ea typeface="ＭＳ Ｐゴシック" charset="-128"/>
              </a:defRPr>
            </a:lvl6pPr>
            <a:lvl7pPr marL="2971321" indent="-228563" defTabSz="457126" eaLnBrk="0" fontAlgn="base" hangingPunct="0">
              <a:spcBef>
                <a:spcPct val="0"/>
              </a:spcBef>
              <a:spcAft>
                <a:spcPct val="0"/>
              </a:spcAft>
              <a:defRPr kumimoji="1">
                <a:solidFill>
                  <a:schemeClr val="tx1"/>
                </a:solidFill>
                <a:latin typeface="Calibri" pitchFamily="34" charset="0"/>
                <a:ea typeface="ＭＳ Ｐゴシック" charset="-128"/>
              </a:defRPr>
            </a:lvl7pPr>
            <a:lvl8pPr marL="3428447" indent="-228563" defTabSz="457126" eaLnBrk="0" fontAlgn="base" hangingPunct="0">
              <a:spcBef>
                <a:spcPct val="0"/>
              </a:spcBef>
              <a:spcAft>
                <a:spcPct val="0"/>
              </a:spcAft>
              <a:defRPr kumimoji="1">
                <a:solidFill>
                  <a:schemeClr val="tx1"/>
                </a:solidFill>
                <a:latin typeface="Calibri" pitchFamily="34" charset="0"/>
                <a:ea typeface="ＭＳ Ｐゴシック" charset="-128"/>
              </a:defRPr>
            </a:lvl8pPr>
            <a:lvl9pPr marL="3885574" indent="-228563" defTabSz="457126" eaLnBrk="0" fontAlgn="base" hangingPunct="0">
              <a:spcBef>
                <a:spcPct val="0"/>
              </a:spcBef>
              <a:spcAft>
                <a:spcPct val="0"/>
              </a:spcAft>
              <a:defRPr kumimoji="1">
                <a:solidFill>
                  <a:schemeClr val="tx1"/>
                </a:solidFill>
                <a:latin typeface="Calibri" pitchFamily="34" charset="0"/>
                <a:ea typeface="ＭＳ Ｐゴシック" charset="-128"/>
              </a:defRPr>
            </a:lvl9pPr>
          </a:lstStyle>
          <a:p>
            <a:fld id="{2CFC1669-BDB6-4221-9E54-B07A4199085F}" type="slidenum">
              <a:rPr lang="ja-JP" altLang="en-US" smtClean="0">
                <a:solidFill>
                  <a:srgbClr val="000000"/>
                </a:solidFill>
              </a:rPr>
              <a:pPr/>
              <a:t>8</a:t>
            </a:fld>
            <a:endParaRPr lang="tr-TR" altLang="en-US">
              <a:solidFill>
                <a:srgbClr val="000000"/>
              </a:solidFill>
            </a:endParaRPr>
          </a:p>
        </p:txBody>
      </p:sp>
    </p:spTree>
    <p:extLst>
      <p:ext uri="{BB962C8B-B14F-4D97-AF65-F5344CB8AC3E}">
        <p14:creationId xmlns:p14="http://schemas.microsoft.com/office/powerpoint/2010/main" val="458600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a:p>
        </p:txBody>
      </p:sp>
      <p:sp>
        <p:nvSpPr>
          <p:cNvPr id="4" name="スライド番号プレースホルダー 3"/>
          <p:cNvSpPr>
            <a:spLocks noGrp="1"/>
          </p:cNvSpPr>
          <p:nvPr>
            <p:ph type="sldNum" sz="quarter" idx="10"/>
          </p:nvPr>
        </p:nvSpPr>
        <p:spPr/>
        <p:txBody>
          <a:bodyPr/>
          <a:lstStyle/>
          <a:p>
            <a:pPr>
              <a:defRPr/>
            </a:pPr>
            <a:fld id="{D969C93B-C7E7-408C-90DD-83D47BA47FCF}" type="slidenum">
              <a:rPr lang="ja-JP" altLang="en-US" smtClean="0"/>
              <a:pPr>
                <a:defRPr/>
              </a:pPr>
              <a:t>9</a:t>
            </a:fld>
            <a:endParaRPr lang="tr-TR" altLang="en-US"/>
          </a:p>
        </p:txBody>
      </p:sp>
    </p:spTree>
    <p:extLst>
      <p:ext uri="{BB962C8B-B14F-4D97-AF65-F5344CB8AC3E}">
        <p14:creationId xmlns:p14="http://schemas.microsoft.com/office/powerpoint/2010/main" val="2287755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bg>
      <p:bgPr>
        <a:solidFill>
          <a:schemeClr val="bg1"/>
        </a:solidFill>
        <a:effectLst/>
      </p:bgPr>
    </p:bg>
    <p:spTree>
      <p:nvGrpSpPr>
        <p:cNvPr id="1" name=""/>
        <p:cNvGrpSpPr/>
        <p:nvPr/>
      </p:nvGrpSpPr>
      <p:grpSpPr>
        <a:xfrm>
          <a:off x="0" y="0"/>
          <a:ext cx="0" cy="0"/>
          <a:chOff x="0" y="0"/>
          <a:chExt cx="0" cy="0"/>
        </a:xfrm>
      </p:grpSpPr>
      <p:pic>
        <p:nvPicPr>
          <p:cNvPr id="3" name="Picture 1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5613" y="184150"/>
            <a:ext cx="21717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図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0"/>
            <a:ext cx="4747791" cy="6858000"/>
          </a:xfrm>
          <a:prstGeom prst="rect">
            <a:avLst/>
          </a:prstGeom>
        </p:spPr>
      </p:pic>
    </p:spTree>
    <p:extLst>
      <p:ext uri="{BB962C8B-B14F-4D97-AF65-F5344CB8AC3E}">
        <p14:creationId xmlns:p14="http://schemas.microsoft.com/office/powerpoint/2010/main" val="9385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6" name="スライド番号プレースホルダー 5"/>
          <p:cNvSpPr>
            <a:spLocks noGrp="1"/>
          </p:cNvSpPr>
          <p:nvPr>
            <p:ph type="sldNum" sz="quarter" idx="11"/>
          </p:nvPr>
        </p:nvSpPr>
        <p:spPr/>
        <p:txBody>
          <a:bodyPr/>
          <a:lstStyle>
            <a:lvl1pPr>
              <a:defRPr/>
            </a:lvl1pPr>
          </a:lstStyle>
          <a:p>
            <a:pPr>
              <a:defRPr/>
            </a:pPr>
            <a:fld id="{CAC27614-9CC0-44AF-955C-91FBF7A6CEC5}" type="slidenum">
              <a:rPr lang="ja-JP" altLang="en-US"/>
              <a:pPr>
                <a:defRPr/>
              </a:pPr>
              <a:t>‹#›</a:t>
            </a:fld>
            <a:endParaRPr lang="en-US" altLang="ja-JP"/>
          </a:p>
        </p:txBody>
      </p:sp>
    </p:spTree>
    <p:extLst>
      <p:ext uri="{BB962C8B-B14F-4D97-AF65-F5344CB8AC3E}">
        <p14:creationId xmlns:p14="http://schemas.microsoft.com/office/powerpoint/2010/main" val="308869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5" name="スライド番号プレースホルダー 5"/>
          <p:cNvSpPr>
            <a:spLocks noGrp="1"/>
          </p:cNvSpPr>
          <p:nvPr>
            <p:ph type="sldNum" sz="quarter" idx="11"/>
          </p:nvPr>
        </p:nvSpPr>
        <p:spPr/>
        <p:txBody>
          <a:bodyPr/>
          <a:lstStyle>
            <a:lvl1pPr>
              <a:defRPr/>
            </a:lvl1pPr>
          </a:lstStyle>
          <a:p>
            <a:pPr>
              <a:defRPr/>
            </a:pPr>
            <a:fld id="{E38A4321-EC17-42A6-90A5-8048338382BD}" type="slidenum">
              <a:rPr lang="ja-JP" altLang="en-US"/>
              <a:pPr>
                <a:defRPr/>
              </a:pPr>
              <a:t>‹#›</a:t>
            </a:fld>
            <a:endParaRPr lang="en-US" altLang="ja-JP"/>
          </a:p>
        </p:txBody>
      </p:sp>
    </p:spTree>
    <p:extLst>
      <p:ext uri="{BB962C8B-B14F-4D97-AF65-F5344CB8AC3E}">
        <p14:creationId xmlns:p14="http://schemas.microsoft.com/office/powerpoint/2010/main" val="182302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5" name="スライド番号プレースホルダー 5"/>
          <p:cNvSpPr>
            <a:spLocks noGrp="1"/>
          </p:cNvSpPr>
          <p:nvPr>
            <p:ph type="sldNum" sz="quarter" idx="11"/>
          </p:nvPr>
        </p:nvSpPr>
        <p:spPr/>
        <p:txBody>
          <a:bodyPr/>
          <a:lstStyle>
            <a:lvl1pPr>
              <a:defRPr/>
            </a:lvl1pPr>
          </a:lstStyle>
          <a:p>
            <a:pPr>
              <a:defRPr/>
            </a:pPr>
            <a:fld id="{F35CB15B-B305-42BB-8894-E9331F645681}" type="slidenum">
              <a:rPr lang="ja-JP" altLang="en-US"/>
              <a:pPr>
                <a:defRPr/>
              </a:pPr>
              <a:t>‹#›</a:t>
            </a:fld>
            <a:endParaRPr lang="en-US" altLang="ja-JP"/>
          </a:p>
        </p:txBody>
      </p:sp>
    </p:spTree>
    <p:extLst>
      <p:ext uri="{BB962C8B-B14F-4D97-AF65-F5344CB8AC3E}">
        <p14:creationId xmlns:p14="http://schemas.microsoft.com/office/powerpoint/2010/main" val="1757083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88"/>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fld id="{0350BD11-BBCC-4679-9D64-F137F74427CB}" type="datetime1">
              <a:rPr kumimoji="1" lang="ja-JP" altLang="en-US" smtClean="0"/>
              <a:t>2019/12/17</a:t>
            </a:fld>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BA3D1439-A08B-440A-84F4-37F587D53650}" type="slidenum">
              <a:rPr kumimoji="1" lang="ja-JP" altLang="en-US" smtClean="0"/>
              <a:t>‹#›</a:t>
            </a:fld>
            <a:endParaRPr kumimoji="1" lang="ja-JP" altLang="en-US" dirty="0"/>
          </a:p>
        </p:txBody>
      </p:sp>
      <p:sp>
        <p:nvSpPr>
          <p:cNvPr id="7" name="コンテンツ プレースホルダー 2"/>
          <p:cNvSpPr>
            <a:spLocks noGrp="1"/>
          </p:cNvSpPr>
          <p:nvPr>
            <p:ph idx="13"/>
          </p:nvPr>
        </p:nvSpPr>
        <p:spPr>
          <a:xfrm>
            <a:off x="457200" y="1600201"/>
            <a:ext cx="8229600" cy="820688"/>
          </a:xfrm>
          <a:prstGeom prst="rect">
            <a:avLst/>
          </a:prstGeom>
        </p:spPr>
        <p:txBody>
          <a:bodyPr/>
          <a:lstStyle/>
          <a:p>
            <a:endParaRPr kumimoji="1" lang="ja-JP" altLang="en-US" dirty="0"/>
          </a:p>
        </p:txBody>
      </p:sp>
    </p:spTree>
    <p:extLst>
      <p:ext uri="{BB962C8B-B14F-4D97-AF65-F5344CB8AC3E}">
        <p14:creationId xmlns:p14="http://schemas.microsoft.com/office/powerpoint/2010/main" val="3330743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4" name="コンテンツ プレースホルダー 2"/>
          <p:cNvSpPr>
            <a:spLocks noGrp="1"/>
          </p:cNvSpPr>
          <p:nvPr>
            <p:ph idx="1"/>
          </p:nvPr>
        </p:nvSpPr>
        <p:spPr>
          <a:xfrm>
            <a:off x="248653" y="977900"/>
            <a:ext cx="8646694" cy="51482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5" name="スライド番号プレースホルダー 5"/>
          <p:cNvSpPr>
            <a:spLocks noGrp="1"/>
          </p:cNvSpPr>
          <p:nvPr>
            <p:ph type="sldNum" sz="quarter" idx="10"/>
          </p:nvPr>
        </p:nvSpPr>
        <p:spPr/>
        <p:txBody>
          <a:bodyPr/>
          <a:lstStyle>
            <a:lvl1pPr>
              <a:defRPr/>
            </a:lvl1pPr>
          </a:lstStyle>
          <a:p>
            <a:pPr>
              <a:defRPr/>
            </a:pPr>
            <a:fld id="{5CC7A795-7EB2-4AF2-854E-8AF088439F71}" type="slidenum">
              <a:rPr lang="ja-JP" altLang="en-US"/>
              <a:pPr>
                <a:defRPr/>
              </a:pPr>
              <a:t>‹#›</a:t>
            </a:fld>
            <a:endParaRPr lang="en-US" altLang="ja-JP"/>
          </a:p>
        </p:txBody>
      </p:sp>
      <p:sp>
        <p:nvSpPr>
          <p:cNvPr id="10" name="タイトル プレースホルダー 1"/>
          <p:cNvSpPr>
            <a:spLocks noGrp="1"/>
          </p:cNvSpPr>
          <p:nvPr>
            <p:ph type="title"/>
          </p:nvPr>
        </p:nvSpPr>
        <p:spPr bwMode="auto">
          <a:xfrm>
            <a:off x="0" y="0"/>
            <a:ext cx="81549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effectLst/>
              </a:defRPr>
            </a:lvl1pPr>
          </a:lstStyle>
          <a:p>
            <a:pPr lvl="0"/>
            <a:r>
              <a:rPr lang="ja-JP" altLang="en-US" dirty="0"/>
              <a:t>マスター タイトルの書式設定</a:t>
            </a:r>
          </a:p>
        </p:txBody>
      </p:sp>
    </p:spTree>
    <p:extLst>
      <p:ext uri="{BB962C8B-B14F-4D97-AF65-F5344CB8AC3E}">
        <p14:creationId xmlns:p14="http://schemas.microsoft.com/office/powerpoint/2010/main" val="1965048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0"/>
            <a:ext cx="9144000" cy="6858000"/>
          </a:xfrm>
          <a:prstGeom prst="rect">
            <a:avLst/>
          </a:prstGeom>
          <a:solidFill>
            <a:srgbClr val="0068B7"/>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ja-JP" altLang="en-US" dirty="0">
              <a:solidFill>
                <a:prstClr val="black"/>
              </a:solidFill>
              <a:latin typeface="Arial" panose="020B0604020202020204" pitchFamily="34" charset="0"/>
              <a:ea typeface="ＭＳ Ｐゴシック" charset="0"/>
              <a:cs typeface="ＭＳ Ｐゴシック" charset="0"/>
            </a:endParaRPr>
          </a:p>
        </p:txBody>
      </p:sp>
      <p:pic>
        <p:nvPicPr>
          <p:cNvPr id="3" name="Picture 9" descr="名称未設定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05613" y="184150"/>
            <a:ext cx="21717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3740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スライド番号プレースホルダー 5"/>
          <p:cNvSpPr>
            <a:spLocks noGrp="1"/>
          </p:cNvSpPr>
          <p:nvPr>
            <p:ph type="sldNum" sz="quarter" idx="11"/>
          </p:nvPr>
        </p:nvSpPr>
        <p:spPr/>
        <p:txBody>
          <a:bodyPr/>
          <a:lstStyle>
            <a:lvl1pPr>
              <a:defRPr>
                <a:latin typeface="Arial" panose="020B0604020202020204" pitchFamily="34" charset="0"/>
                <a:ea typeface="ＭＳ Ｐゴシック" charset="-128"/>
              </a:defRPr>
            </a:lvl1pPr>
          </a:lstStyle>
          <a:p>
            <a:pPr>
              <a:defRPr/>
            </a:pPr>
            <a:fld id="{911083DD-4BBE-4926-9C09-2855C95A25A4}" type="slidenum">
              <a:rPr lang="ja-JP" altLang="en-US" smtClean="0"/>
              <a:pPr>
                <a:defRPr/>
              </a:pPr>
              <a:t>‹#›</a:t>
            </a:fld>
            <a:endParaRPr lang="en-US" altLang="ja-JP" dirty="0"/>
          </a:p>
        </p:txBody>
      </p:sp>
    </p:spTree>
    <p:extLst>
      <p:ext uri="{BB962C8B-B14F-4D97-AF65-F5344CB8AC3E}">
        <p14:creationId xmlns:p14="http://schemas.microsoft.com/office/powerpoint/2010/main" val="12341155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Arial" panose="020B0604020202020204" pitchFamily="34" charset="0"/>
              </a:defRPr>
            </a:lvl1pPr>
          </a:lstStyle>
          <a:p>
            <a:r>
              <a:rPr lang="ja-JP" altLang="en-US" dirty="0" smtClean="0"/>
              <a:t>マスター タイトルの書式設定</a:t>
            </a:r>
            <a:endParaRPr lang="ja-JP" altLang="en-US" dirty="0"/>
          </a:p>
        </p:txBody>
      </p:sp>
      <p:sp>
        <p:nvSpPr>
          <p:cNvPr id="4" name="スライド番号プレースホルダー 5"/>
          <p:cNvSpPr>
            <a:spLocks noGrp="1"/>
          </p:cNvSpPr>
          <p:nvPr>
            <p:ph type="sldNum" sz="quarter" idx="11"/>
          </p:nvPr>
        </p:nvSpPr>
        <p:spPr/>
        <p:txBody>
          <a:bodyPr/>
          <a:lstStyle>
            <a:lvl1pPr>
              <a:defRPr>
                <a:latin typeface="Arial" panose="020B0604020202020204" pitchFamily="34" charset="0"/>
                <a:ea typeface="ＭＳ Ｐゴシック" charset="-128"/>
              </a:defRPr>
            </a:lvl1pPr>
          </a:lstStyle>
          <a:p>
            <a:pPr>
              <a:defRPr/>
            </a:pPr>
            <a:fld id="{4951D1CD-3FC1-418E-B379-08E56BDB4C06}" type="slidenum">
              <a:rPr lang="ja-JP" altLang="en-US" smtClean="0"/>
              <a:pPr>
                <a:defRPr/>
              </a:pPr>
              <a:t>‹#›</a:t>
            </a:fld>
            <a:endParaRPr lang="en-US" altLang="ja-JP" dirty="0"/>
          </a:p>
        </p:txBody>
      </p:sp>
    </p:spTree>
    <p:extLst>
      <p:ext uri="{BB962C8B-B14F-4D97-AF65-F5344CB8AC3E}">
        <p14:creationId xmlns:p14="http://schemas.microsoft.com/office/powerpoint/2010/main" val="27952729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ja-JP" altLang="en-US" dirty="0" smtClean="0"/>
              <a:t>マスター タイトルの書式設定</a:t>
            </a:r>
            <a:endParaRPr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マスター サブタイトルの書式設定</a:t>
            </a:r>
            <a:endParaRPr lang="ja-JP" altLang="en-US" dirty="0"/>
          </a:p>
        </p:txBody>
      </p:sp>
      <p:sp>
        <p:nvSpPr>
          <p:cNvPr id="5" name="スライド番号プレースホルダー 5"/>
          <p:cNvSpPr>
            <a:spLocks noGrp="1"/>
          </p:cNvSpPr>
          <p:nvPr>
            <p:ph type="sldNum" sz="quarter" idx="11"/>
          </p:nvPr>
        </p:nvSpPr>
        <p:spPr/>
        <p:txBody>
          <a:bodyPr/>
          <a:lstStyle>
            <a:lvl1pPr>
              <a:defRPr>
                <a:latin typeface="Arial" panose="020B0604020202020204" pitchFamily="34" charset="0"/>
                <a:ea typeface="ＭＳ Ｐゴシック" charset="-128"/>
              </a:defRPr>
            </a:lvl1pPr>
          </a:lstStyle>
          <a:p>
            <a:pPr>
              <a:defRPr/>
            </a:pPr>
            <a:fld id="{ED8A15C2-F919-4798-9C1F-8F0799D53DFE}" type="slidenum">
              <a:rPr lang="ja-JP" altLang="en-US" smtClean="0"/>
              <a:pPr>
                <a:defRPr/>
              </a:pPr>
              <a:t>‹#›</a:t>
            </a:fld>
            <a:endParaRPr lang="en-US" altLang="ja-JP" dirty="0"/>
          </a:p>
        </p:txBody>
      </p:sp>
    </p:spTree>
    <p:extLst>
      <p:ext uri="{BB962C8B-B14F-4D97-AF65-F5344CB8AC3E}">
        <p14:creationId xmlns:p14="http://schemas.microsoft.com/office/powerpoint/2010/main" val="391749477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atin typeface="Arial" panose="020B0604020202020204" pitchFamily="34" charset="0"/>
              </a:defRPr>
            </a:lvl1pPr>
          </a:lstStyle>
          <a:p>
            <a:r>
              <a:rPr lang="ja-JP" altLang="en-US" dirty="0" smtClean="0"/>
              <a:t>マスター タイトルの書式設定</a:t>
            </a:r>
            <a:endParaRPr lang="ja-JP" altLang="en-US" dirty="0"/>
          </a:p>
        </p:txBody>
      </p:sp>
      <p:sp>
        <p:nvSpPr>
          <p:cNvPr id="3" name="コンテンツ プレースホルダー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5" name="スライド番号プレースホルダー 5"/>
          <p:cNvSpPr>
            <a:spLocks noGrp="1"/>
          </p:cNvSpPr>
          <p:nvPr>
            <p:ph type="sldNum" sz="quarter" idx="11"/>
          </p:nvPr>
        </p:nvSpPr>
        <p:spPr/>
        <p:txBody>
          <a:bodyPr/>
          <a:lstStyle>
            <a:lvl1pPr>
              <a:defRPr>
                <a:latin typeface="Arial" panose="020B0604020202020204" pitchFamily="34" charset="0"/>
                <a:ea typeface="ＭＳ Ｐゴシック" charset="-128"/>
              </a:defRPr>
            </a:lvl1pPr>
          </a:lstStyle>
          <a:p>
            <a:pPr>
              <a:defRPr/>
            </a:pPr>
            <a:fld id="{7532E808-7C08-45C1-8240-B1AA1C6FEC8B}" type="slidenum">
              <a:rPr lang="ja-JP" altLang="en-US" smtClean="0"/>
              <a:pPr>
                <a:defRPr/>
              </a:pPr>
              <a:t>‹#›</a:t>
            </a:fld>
            <a:endParaRPr lang="en-US" altLang="ja-JP" dirty="0"/>
          </a:p>
        </p:txBody>
      </p:sp>
    </p:spTree>
    <p:extLst>
      <p:ext uri="{BB962C8B-B14F-4D97-AF65-F5344CB8AC3E}">
        <p14:creationId xmlns:p14="http://schemas.microsoft.com/office/powerpoint/2010/main" val="2906628580"/>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5" name="スライド番号プレースホルダー 5"/>
          <p:cNvSpPr>
            <a:spLocks noGrp="1"/>
          </p:cNvSpPr>
          <p:nvPr>
            <p:ph type="sldNum" sz="quarter" idx="11"/>
          </p:nvPr>
        </p:nvSpPr>
        <p:spPr/>
        <p:txBody>
          <a:bodyPr/>
          <a:lstStyle>
            <a:lvl1pPr>
              <a:defRPr/>
            </a:lvl1pPr>
          </a:lstStyle>
          <a:p>
            <a:pPr>
              <a:defRPr/>
            </a:pPr>
            <a:fld id="{C60449CC-C88E-4354-8492-F96E62BD27DC}" type="slidenum">
              <a:rPr lang="ja-JP" altLang="en-US"/>
              <a:pPr>
                <a:defRPr/>
              </a:pPr>
              <a:t>‹#›</a:t>
            </a:fld>
            <a:endParaRPr lang="en-US" altLang="ja-JP"/>
          </a:p>
        </p:txBody>
      </p:sp>
    </p:spTree>
    <p:extLst>
      <p:ext uri="{BB962C8B-B14F-4D97-AF65-F5344CB8AC3E}">
        <p14:creationId xmlns:p14="http://schemas.microsoft.com/office/powerpoint/2010/main" val="267616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5" name="スライド番号プレースホルダー 5"/>
          <p:cNvSpPr>
            <a:spLocks noGrp="1"/>
          </p:cNvSpPr>
          <p:nvPr>
            <p:ph type="sldNum" sz="quarter" idx="11"/>
          </p:nvPr>
        </p:nvSpPr>
        <p:spPr/>
        <p:txBody>
          <a:bodyPr/>
          <a:lstStyle>
            <a:lvl1pPr>
              <a:defRPr/>
            </a:lvl1pPr>
          </a:lstStyle>
          <a:p>
            <a:pPr>
              <a:defRPr/>
            </a:pPr>
            <a:fld id="{968E6B96-EDDC-4580-B018-9AAF13159B68}" type="slidenum">
              <a:rPr lang="ja-JP" altLang="en-US"/>
              <a:pPr>
                <a:defRPr/>
              </a:pPr>
              <a:t>‹#›</a:t>
            </a:fld>
            <a:endParaRPr lang="en-US" altLang="ja-JP"/>
          </a:p>
        </p:txBody>
      </p:sp>
    </p:spTree>
    <p:extLst>
      <p:ext uri="{BB962C8B-B14F-4D97-AF65-F5344CB8AC3E}">
        <p14:creationId xmlns:p14="http://schemas.microsoft.com/office/powerpoint/2010/main" val="3253362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5" name="スライド番号プレースホルダー 5"/>
          <p:cNvSpPr>
            <a:spLocks noGrp="1"/>
          </p:cNvSpPr>
          <p:nvPr>
            <p:ph type="sldNum" sz="quarter" idx="11"/>
          </p:nvPr>
        </p:nvSpPr>
        <p:spPr/>
        <p:txBody>
          <a:bodyPr/>
          <a:lstStyle>
            <a:lvl1pPr>
              <a:defRPr/>
            </a:lvl1pPr>
          </a:lstStyle>
          <a:p>
            <a:pPr>
              <a:defRPr/>
            </a:pPr>
            <a:fld id="{123120D9-FA6E-4C13-8BE6-10B03822FDEC}" type="slidenum">
              <a:rPr lang="ja-JP" altLang="en-US"/>
              <a:pPr>
                <a:defRPr/>
              </a:pPr>
              <a:t>‹#›</a:t>
            </a:fld>
            <a:endParaRPr lang="en-US" altLang="ja-JP"/>
          </a:p>
        </p:txBody>
      </p:sp>
    </p:spTree>
    <p:extLst>
      <p:ext uri="{BB962C8B-B14F-4D97-AF65-F5344CB8AC3E}">
        <p14:creationId xmlns:p14="http://schemas.microsoft.com/office/powerpoint/2010/main" val="241395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6" name="スライド番号プレースホルダー 5"/>
          <p:cNvSpPr>
            <a:spLocks noGrp="1"/>
          </p:cNvSpPr>
          <p:nvPr>
            <p:ph type="sldNum" sz="quarter" idx="11"/>
          </p:nvPr>
        </p:nvSpPr>
        <p:spPr/>
        <p:txBody>
          <a:bodyPr/>
          <a:lstStyle>
            <a:lvl1pPr>
              <a:defRPr/>
            </a:lvl1pPr>
          </a:lstStyle>
          <a:p>
            <a:pPr>
              <a:defRPr/>
            </a:pPr>
            <a:fld id="{BF51BA87-492E-4259-A2BA-55CC3F85CB91}" type="slidenum">
              <a:rPr lang="ja-JP" altLang="en-US"/>
              <a:pPr>
                <a:defRPr/>
              </a:pPr>
              <a:t>‹#›</a:t>
            </a:fld>
            <a:endParaRPr lang="en-US" altLang="ja-JP"/>
          </a:p>
        </p:txBody>
      </p:sp>
    </p:spTree>
    <p:extLst>
      <p:ext uri="{BB962C8B-B14F-4D97-AF65-F5344CB8AC3E}">
        <p14:creationId xmlns:p14="http://schemas.microsoft.com/office/powerpoint/2010/main" val="306482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8" name="スライド番号プレースホルダー 5"/>
          <p:cNvSpPr>
            <a:spLocks noGrp="1"/>
          </p:cNvSpPr>
          <p:nvPr>
            <p:ph type="sldNum" sz="quarter" idx="11"/>
          </p:nvPr>
        </p:nvSpPr>
        <p:spPr/>
        <p:txBody>
          <a:bodyPr/>
          <a:lstStyle>
            <a:lvl1pPr>
              <a:defRPr/>
            </a:lvl1pPr>
          </a:lstStyle>
          <a:p>
            <a:pPr>
              <a:defRPr/>
            </a:pPr>
            <a:fld id="{19EC4122-C0C3-4B6D-AEE7-C2E6C258F0F5}" type="slidenum">
              <a:rPr lang="ja-JP" altLang="en-US"/>
              <a:pPr>
                <a:defRPr/>
              </a:pPr>
              <a:t>‹#›</a:t>
            </a:fld>
            <a:endParaRPr lang="en-US" altLang="ja-JP"/>
          </a:p>
        </p:txBody>
      </p:sp>
    </p:spTree>
    <p:extLst>
      <p:ext uri="{BB962C8B-B14F-4D97-AF65-F5344CB8AC3E}">
        <p14:creationId xmlns:p14="http://schemas.microsoft.com/office/powerpoint/2010/main" val="52712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4" name="スライド番号プレースホルダー 5"/>
          <p:cNvSpPr>
            <a:spLocks noGrp="1"/>
          </p:cNvSpPr>
          <p:nvPr>
            <p:ph type="sldNum" sz="quarter" idx="11"/>
          </p:nvPr>
        </p:nvSpPr>
        <p:spPr/>
        <p:txBody>
          <a:bodyPr/>
          <a:lstStyle>
            <a:lvl1pPr>
              <a:defRPr/>
            </a:lvl1pPr>
          </a:lstStyle>
          <a:p>
            <a:pPr>
              <a:defRPr/>
            </a:pPr>
            <a:fld id="{DDF6B583-97D5-413B-86F2-BA78BEAF342C}" type="slidenum">
              <a:rPr lang="ja-JP" altLang="en-US"/>
              <a:pPr>
                <a:defRPr/>
              </a:pPr>
              <a:t>‹#›</a:t>
            </a:fld>
            <a:endParaRPr lang="en-US" altLang="ja-JP"/>
          </a:p>
        </p:txBody>
      </p:sp>
    </p:spTree>
    <p:extLst>
      <p:ext uri="{BB962C8B-B14F-4D97-AF65-F5344CB8AC3E}">
        <p14:creationId xmlns:p14="http://schemas.microsoft.com/office/powerpoint/2010/main" val="232804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3" name="スライド番号プレースホルダー 5"/>
          <p:cNvSpPr>
            <a:spLocks noGrp="1"/>
          </p:cNvSpPr>
          <p:nvPr>
            <p:ph type="sldNum" sz="quarter" idx="11"/>
          </p:nvPr>
        </p:nvSpPr>
        <p:spPr/>
        <p:txBody>
          <a:bodyPr/>
          <a:lstStyle>
            <a:lvl1pPr>
              <a:defRPr/>
            </a:lvl1pPr>
          </a:lstStyle>
          <a:p>
            <a:pPr>
              <a:defRPr/>
            </a:pPr>
            <a:fld id="{1157E508-106F-45FA-9AA8-D9F1AE254D7F}" type="slidenum">
              <a:rPr lang="ja-JP" altLang="en-US"/>
              <a:pPr>
                <a:defRPr/>
              </a:pPr>
              <a:t>‹#›</a:t>
            </a:fld>
            <a:endParaRPr lang="en-US" altLang="ja-JP"/>
          </a:p>
        </p:txBody>
      </p:sp>
    </p:spTree>
    <p:extLst>
      <p:ext uri="{BB962C8B-B14F-4D97-AF65-F5344CB8AC3E}">
        <p14:creationId xmlns:p14="http://schemas.microsoft.com/office/powerpoint/2010/main" val="58493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r>
              <a:rPr lang="en-US" altLang="ja-JP"/>
              <a:t>1/28/2014</a:t>
            </a:r>
          </a:p>
        </p:txBody>
      </p:sp>
      <p:sp>
        <p:nvSpPr>
          <p:cNvPr id="6" name="スライド番号プレースホルダー 5"/>
          <p:cNvSpPr>
            <a:spLocks noGrp="1"/>
          </p:cNvSpPr>
          <p:nvPr>
            <p:ph type="sldNum" sz="quarter" idx="11"/>
          </p:nvPr>
        </p:nvSpPr>
        <p:spPr/>
        <p:txBody>
          <a:bodyPr/>
          <a:lstStyle>
            <a:lvl1pPr>
              <a:defRPr/>
            </a:lvl1pPr>
          </a:lstStyle>
          <a:p>
            <a:pPr>
              <a:defRPr/>
            </a:pPr>
            <a:fld id="{841DE37D-4589-4646-8813-A9C4084BF9C3}" type="slidenum">
              <a:rPr lang="ja-JP" altLang="en-US"/>
              <a:pPr>
                <a:defRPr/>
              </a:pPr>
              <a:t>‹#›</a:t>
            </a:fld>
            <a:endParaRPr lang="en-US" altLang="ja-JP"/>
          </a:p>
        </p:txBody>
      </p:sp>
    </p:spTree>
    <p:extLst>
      <p:ext uri="{BB962C8B-B14F-4D97-AF65-F5344CB8AC3E}">
        <p14:creationId xmlns:p14="http://schemas.microsoft.com/office/powerpoint/2010/main" val="106343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7.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図 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612775"/>
            <a:ext cx="91440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6516688"/>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タイトル プレースホルダー 1"/>
          <p:cNvSpPr>
            <a:spLocks noGrp="1"/>
          </p:cNvSpPr>
          <p:nvPr>
            <p:ph type="title"/>
          </p:nvPr>
        </p:nvSpPr>
        <p:spPr bwMode="auto">
          <a:xfrm>
            <a:off x="457200" y="134938"/>
            <a:ext cx="82296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9" name="テキスト プレースホルダー 2"/>
          <p:cNvSpPr>
            <a:spLocks noGrp="1"/>
          </p:cNvSpPr>
          <p:nvPr>
            <p:ph type="body" idx="1"/>
          </p:nvPr>
        </p:nvSpPr>
        <p:spPr bwMode="auto">
          <a:xfrm>
            <a:off x="457200" y="977900"/>
            <a:ext cx="82296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165100" y="6483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pPr>
              <a:defRPr/>
            </a:pPr>
            <a:r>
              <a:rPr lang="en-US" altLang="ja-JP"/>
              <a:t>1/28/2014</a:t>
            </a:r>
          </a:p>
        </p:txBody>
      </p:sp>
      <p:sp>
        <p:nvSpPr>
          <p:cNvPr id="6" name="スライド番号プレースホルダー 5"/>
          <p:cNvSpPr>
            <a:spLocks noGrp="1"/>
          </p:cNvSpPr>
          <p:nvPr>
            <p:ph type="sldNum" sz="quarter" idx="4"/>
          </p:nvPr>
        </p:nvSpPr>
        <p:spPr>
          <a:xfrm>
            <a:off x="3505200" y="6483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defRPr>
            </a:lvl1pPr>
          </a:lstStyle>
          <a:p>
            <a:pPr>
              <a:defRPr/>
            </a:pPr>
            <a:fld id="{EB66FF25-DA62-42F1-BEBE-566DB8EC5CB7}" type="slidenum">
              <a:rPr lang="ja-JP" altLang="en-US"/>
              <a:pPr>
                <a:defRPr/>
              </a:pPr>
              <a:t>‹#›</a:t>
            </a:fld>
            <a:endParaRPr lang="en-US" altLang="ja-JP"/>
          </a:p>
        </p:txBody>
      </p:sp>
      <p:sp>
        <p:nvSpPr>
          <p:cNvPr id="1033" name="日付プレースホルダー 15"/>
          <p:cNvSpPr txBox="1">
            <a:spLocks noGrp="1"/>
          </p:cNvSpPr>
          <p:nvPr/>
        </p:nvSpPr>
        <p:spPr bwMode="auto">
          <a:xfrm>
            <a:off x="0" y="5273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defRPr/>
            </a:pPr>
            <a:fld id="{85F6744A-5768-4137-AC5A-E6325263DF88}" type="datetime1">
              <a:rPr lang="ja-JP" altLang="en-US" sz="1000" smtClean="0">
                <a:solidFill>
                  <a:schemeClr val="bg1"/>
                </a:solidFill>
              </a:rPr>
              <a:pPr eaLnBrk="1" hangingPunct="1">
                <a:defRPr/>
              </a:pPr>
              <a:t>2019/12/17</a:t>
            </a:fld>
            <a:endParaRPr lang="tr-TR" altLang="ja-JP" sz="1000">
              <a:solidFill>
                <a:schemeClr val="bg1"/>
              </a:solidFill>
            </a:endParaRPr>
          </a:p>
        </p:txBody>
      </p:sp>
      <p:sp>
        <p:nvSpPr>
          <p:cNvPr id="1034" name="スライド番号プレースホルダー 16"/>
          <p:cNvSpPr txBox="1">
            <a:spLocks noGrp="1"/>
          </p:cNvSpPr>
          <p:nvPr/>
        </p:nvSpPr>
        <p:spPr bwMode="auto">
          <a:xfrm>
            <a:off x="3505200" y="528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tr-TR" altLang="ja-JP" sz="1400">
                <a:solidFill>
                  <a:srgbClr val="FFFFFF"/>
                </a:solidFill>
              </a:rPr>
              <a:t>01</a:t>
            </a:r>
          </a:p>
        </p:txBody>
      </p:sp>
      <p:pic>
        <p:nvPicPr>
          <p:cNvPr id="2"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83500" y="184150"/>
            <a:ext cx="1293813"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3" r:id="rId13"/>
    <p:sldLayoutId id="2147483714" r:id="rId14"/>
  </p:sldLayoutIdLst>
  <p:hf hdr="0" ftr="0" dt="0"/>
  <p:txStyles>
    <p:titleStyle>
      <a:lvl1pPr algn="l" defTabSz="457200" rtl="0" eaLnBrk="0" fontAlgn="base" hangingPunct="0">
        <a:spcBef>
          <a:spcPct val="0"/>
        </a:spcBef>
        <a:spcAft>
          <a:spcPct val="0"/>
        </a:spcAft>
        <a:defRPr kumimoji="1" sz="2800" kern="1200">
          <a:solidFill>
            <a:schemeClr val="tx1"/>
          </a:solidFill>
          <a:latin typeface="+mj-lt"/>
          <a:ea typeface="+mj-ea"/>
          <a:cs typeface="+mj-cs"/>
        </a:defRPr>
      </a:lvl1pPr>
      <a:lvl2pPr algn="l" defTabSz="457200" rtl="0" eaLnBrk="0" fontAlgn="base" hangingPunct="0">
        <a:spcBef>
          <a:spcPct val="0"/>
        </a:spcBef>
        <a:spcAft>
          <a:spcPct val="0"/>
        </a:spcAft>
        <a:defRPr kumimoji="1" sz="2800">
          <a:solidFill>
            <a:schemeClr val="tx1"/>
          </a:solidFill>
          <a:latin typeface="Calibri" pitchFamily="34" charset="0"/>
          <a:ea typeface="ＭＳ Ｐゴシック" pitchFamily="50" charset="-128"/>
        </a:defRPr>
      </a:lvl2pPr>
      <a:lvl3pPr algn="l" defTabSz="457200" rtl="0" eaLnBrk="0" fontAlgn="base" hangingPunct="0">
        <a:spcBef>
          <a:spcPct val="0"/>
        </a:spcBef>
        <a:spcAft>
          <a:spcPct val="0"/>
        </a:spcAft>
        <a:defRPr kumimoji="1" sz="2800">
          <a:solidFill>
            <a:schemeClr val="tx1"/>
          </a:solidFill>
          <a:latin typeface="Calibri" pitchFamily="34" charset="0"/>
          <a:ea typeface="ＭＳ Ｐゴシック" pitchFamily="50" charset="-128"/>
        </a:defRPr>
      </a:lvl3pPr>
      <a:lvl4pPr algn="l" defTabSz="457200" rtl="0" eaLnBrk="0" fontAlgn="base" hangingPunct="0">
        <a:spcBef>
          <a:spcPct val="0"/>
        </a:spcBef>
        <a:spcAft>
          <a:spcPct val="0"/>
        </a:spcAft>
        <a:defRPr kumimoji="1" sz="2800">
          <a:solidFill>
            <a:schemeClr val="tx1"/>
          </a:solidFill>
          <a:latin typeface="Calibri" pitchFamily="34" charset="0"/>
          <a:ea typeface="ＭＳ Ｐゴシック" pitchFamily="50" charset="-128"/>
        </a:defRPr>
      </a:lvl4pPr>
      <a:lvl5pPr algn="l" defTabSz="457200" rtl="0" eaLnBrk="0" fontAlgn="base" hangingPunct="0">
        <a:spcBef>
          <a:spcPct val="0"/>
        </a:spcBef>
        <a:spcAft>
          <a:spcPct val="0"/>
        </a:spcAft>
        <a:defRPr kumimoji="1" sz="28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図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612775"/>
            <a:ext cx="9144000" cy="3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図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516688"/>
            <a:ext cx="91440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タイトル プレースホルダー 1"/>
          <p:cNvSpPr>
            <a:spLocks noGrp="1"/>
          </p:cNvSpPr>
          <p:nvPr>
            <p:ph type="title"/>
          </p:nvPr>
        </p:nvSpPr>
        <p:spPr bwMode="auto">
          <a:xfrm>
            <a:off x="457200" y="134938"/>
            <a:ext cx="82296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ja-JP" altLang="en-US" dirty="0" smtClean="0"/>
          </a:p>
        </p:txBody>
      </p:sp>
      <p:sp>
        <p:nvSpPr>
          <p:cNvPr id="2053" name="テキスト プレースホルダー 2"/>
          <p:cNvSpPr>
            <a:spLocks noGrp="1"/>
          </p:cNvSpPr>
          <p:nvPr>
            <p:ph type="body" idx="1"/>
          </p:nvPr>
        </p:nvSpPr>
        <p:spPr bwMode="auto">
          <a:xfrm>
            <a:off x="457200" y="977900"/>
            <a:ext cx="82296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6" name="スライド番号プレースホルダー 5"/>
          <p:cNvSpPr>
            <a:spLocks noGrp="1"/>
          </p:cNvSpPr>
          <p:nvPr>
            <p:ph type="sldNum" sz="quarter" idx="4"/>
          </p:nvPr>
        </p:nvSpPr>
        <p:spPr>
          <a:xfrm>
            <a:off x="3505200" y="6483350"/>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prstClr val="white"/>
                </a:solidFill>
                <a:latin typeface="Arial" panose="020B0604020202020204" pitchFamily="34" charset="0"/>
              </a:defRPr>
            </a:lvl1pPr>
          </a:lstStyle>
          <a:p>
            <a:pPr>
              <a:defRPr/>
            </a:pPr>
            <a:fld id="{0C5E6CD0-4F5F-4362-8344-B8D761C24C03}" type="slidenum">
              <a:rPr lang="ja-JP" altLang="en-US" smtClean="0"/>
              <a:pPr>
                <a:defRPr/>
              </a:pPr>
              <a:t>‹#›</a:t>
            </a:fld>
            <a:endParaRPr lang="en-US" altLang="ja-JP" dirty="0"/>
          </a:p>
        </p:txBody>
      </p:sp>
      <p:sp>
        <p:nvSpPr>
          <p:cNvPr id="1033" name="日付プレースホルダー 15"/>
          <p:cNvSpPr txBox="1">
            <a:spLocks noGrp="1"/>
          </p:cNvSpPr>
          <p:nvPr/>
        </p:nvSpPr>
        <p:spPr bwMode="auto">
          <a:xfrm>
            <a:off x="0" y="52736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2400">
                <a:solidFill>
                  <a:schemeClr val="tx1"/>
                </a:solidFill>
                <a:latin typeface="Calibri" pitchFamily="34" charset="0"/>
                <a:ea typeface="ＭＳ Ｐゴシック" pitchFamily="50" charset="-128"/>
              </a:defRPr>
            </a:lvl1pPr>
            <a:lvl2pPr marL="742950" indent="-285750">
              <a:defRPr kumimoji="1" sz="2400">
                <a:solidFill>
                  <a:schemeClr val="tx1"/>
                </a:solidFill>
                <a:latin typeface="Calibri" pitchFamily="34" charset="0"/>
                <a:ea typeface="ＭＳ Ｐゴシック" pitchFamily="50" charset="-128"/>
              </a:defRPr>
            </a:lvl2pPr>
            <a:lvl3pPr marL="1143000" indent="-228600">
              <a:defRPr kumimoji="1" sz="2400">
                <a:solidFill>
                  <a:schemeClr val="tx1"/>
                </a:solidFill>
                <a:latin typeface="Calibri" pitchFamily="34" charset="0"/>
                <a:ea typeface="ＭＳ Ｐゴシック" pitchFamily="50" charset="-128"/>
              </a:defRPr>
            </a:lvl3pPr>
            <a:lvl4pPr marL="1600200" indent="-228600">
              <a:defRPr kumimoji="1" sz="2400">
                <a:solidFill>
                  <a:schemeClr val="tx1"/>
                </a:solidFill>
                <a:latin typeface="Calibri" pitchFamily="34" charset="0"/>
                <a:ea typeface="ＭＳ Ｐゴシック" pitchFamily="50" charset="-128"/>
              </a:defRPr>
            </a:lvl4pPr>
            <a:lvl5pPr marL="2057400" indent="-228600">
              <a:defRPr kumimoji="1" sz="2400">
                <a:solidFill>
                  <a:schemeClr val="tx1"/>
                </a:solidFill>
                <a:latin typeface="Calibri" pitchFamily="34" charset="0"/>
                <a:ea typeface="ＭＳ Ｐゴシック" pitchFamily="50" charset="-128"/>
              </a:defRPr>
            </a:lvl5pPr>
            <a:lvl6pPr marL="25146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6pPr>
            <a:lvl7pPr marL="29718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7pPr>
            <a:lvl8pPr marL="34290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8pPr>
            <a:lvl9pPr marL="3886200" indent="-228600" defTabSz="457200" fontAlgn="base">
              <a:spcBef>
                <a:spcPct val="0"/>
              </a:spcBef>
              <a:spcAft>
                <a:spcPct val="0"/>
              </a:spcAft>
              <a:defRPr kumimoji="1" sz="2400">
                <a:solidFill>
                  <a:schemeClr val="tx1"/>
                </a:solidFill>
                <a:latin typeface="Calibri" pitchFamily="34" charset="0"/>
                <a:ea typeface="ＭＳ Ｐゴシック" pitchFamily="50" charset="-128"/>
              </a:defRPr>
            </a:lvl9pPr>
          </a:lstStyle>
          <a:p>
            <a:pPr>
              <a:defRPr/>
            </a:pPr>
            <a:fld id="{FF18116E-0029-4CA4-9B58-BFE1AC9741B7}" type="datetime1">
              <a:rPr lang="ja-JP" altLang="en-US" sz="1000" smtClean="0">
                <a:solidFill>
                  <a:prstClr val="white"/>
                </a:solidFill>
                <a:latin typeface="Arial" panose="020B0604020202020204" pitchFamily="34" charset="0"/>
              </a:rPr>
              <a:pPr>
                <a:defRPr/>
              </a:pPr>
              <a:t>2019/12/17</a:t>
            </a:fld>
            <a:endParaRPr lang="en-US" altLang="ja-JP" sz="1000" dirty="0" smtClean="0">
              <a:solidFill>
                <a:prstClr val="white"/>
              </a:solidFill>
              <a:latin typeface="Arial" panose="020B0604020202020204" pitchFamily="34" charset="0"/>
            </a:endParaRPr>
          </a:p>
        </p:txBody>
      </p:sp>
      <p:sp>
        <p:nvSpPr>
          <p:cNvPr id="1034" name="スライド番号プレースホルダー 16"/>
          <p:cNvSpPr txBox="1">
            <a:spLocks noGrp="1"/>
          </p:cNvSpPr>
          <p:nvPr/>
        </p:nvSpPr>
        <p:spPr bwMode="auto">
          <a:xfrm>
            <a:off x="3505200" y="5283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algn="ctr" eaLnBrk="1" hangingPunct="1">
              <a:defRPr/>
            </a:pPr>
            <a:r>
              <a:rPr lang="en-US" altLang="ja-JP" sz="1400" dirty="0" smtClean="0">
                <a:solidFill>
                  <a:srgbClr val="FFFFFF"/>
                </a:solidFill>
                <a:latin typeface="Arial" panose="020B0604020202020204" pitchFamily="34" charset="0"/>
              </a:rPr>
              <a:t>01</a:t>
            </a:r>
          </a:p>
        </p:txBody>
      </p:sp>
      <p:pic>
        <p:nvPicPr>
          <p:cNvPr id="2" name="Picture 11"/>
          <p:cNvPicPr>
            <a:picLocks noChangeAspect="1" noChangeArrowheads="1"/>
          </p:cNvPicPr>
          <p:nvPr/>
        </p:nvPicPr>
        <p:blipFill>
          <a:blip r:embed="rId9"/>
          <a:srcRect/>
          <a:stretch>
            <a:fillRect/>
          </a:stretch>
        </p:blipFill>
        <p:spPr bwMode="auto">
          <a:xfrm>
            <a:off x="7683500" y="184150"/>
            <a:ext cx="1293813" cy="3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95825430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kumimoji="1" sz="2800" kern="1200">
          <a:solidFill>
            <a:schemeClr val="tx1"/>
          </a:solidFill>
          <a:latin typeface="Arial" panose="020B0604020202020204" pitchFamily="34" charset="0"/>
          <a:ea typeface="+mj-ea"/>
          <a:cs typeface="ＭＳ Ｐゴシック" charset="0"/>
        </a:defRPr>
      </a:lvl1pPr>
      <a:lvl2pPr algn="l" defTabSz="457200" rtl="0" eaLnBrk="0" fontAlgn="base" hangingPunct="0">
        <a:spcBef>
          <a:spcPct val="0"/>
        </a:spcBef>
        <a:spcAft>
          <a:spcPct val="0"/>
        </a:spcAft>
        <a:defRPr kumimoji="1" sz="2800">
          <a:solidFill>
            <a:schemeClr val="tx1"/>
          </a:solidFill>
          <a:latin typeface="Calibri" pitchFamily="34" charset="0"/>
          <a:ea typeface="ＭＳ Ｐゴシック" pitchFamily="50" charset="-128"/>
          <a:cs typeface="ＭＳ Ｐゴシック" charset="0"/>
        </a:defRPr>
      </a:lvl2pPr>
      <a:lvl3pPr algn="l" defTabSz="457200" rtl="0" eaLnBrk="0" fontAlgn="base" hangingPunct="0">
        <a:spcBef>
          <a:spcPct val="0"/>
        </a:spcBef>
        <a:spcAft>
          <a:spcPct val="0"/>
        </a:spcAft>
        <a:defRPr kumimoji="1" sz="2800">
          <a:solidFill>
            <a:schemeClr val="tx1"/>
          </a:solidFill>
          <a:latin typeface="Calibri" pitchFamily="34" charset="0"/>
          <a:ea typeface="ＭＳ Ｐゴシック" pitchFamily="50" charset="-128"/>
          <a:cs typeface="ＭＳ Ｐゴシック" charset="0"/>
        </a:defRPr>
      </a:lvl3pPr>
      <a:lvl4pPr algn="l" defTabSz="457200" rtl="0" eaLnBrk="0" fontAlgn="base" hangingPunct="0">
        <a:spcBef>
          <a:spcPct val="0"/>
        </a:spcBef>
        <a:spcAft>
          <a:spcPct val="0"/>
        </a:spcAft>
        <a:defRPr kumimoji="1" sz="2800">
          <a:solidFill>
            <a:schemeClr val="tx1"/>
          </a:solidFill>
          <a:latin typeface="Calibri" pitchFamily="34" charset="0"/>
          <a:ea typeface="ＭＳ Ｐゴシック" pitchFamily="50" charset="-128"/>
          <a:cs typeface="ＭＳ Ｐゴシック" charset="0"/>
        </a:defRPr>
      </a:lvl4pPr>
      <a:lvl5pPr algn="l" defTabSz="457200" rtl="0" eaLnBrk="0" fontAlgn="base" hangingPunct="0">
        <a:spcBef>
          <a:spcPct val="0"/>
        </a:spcBef>
        <a:spcAft>
          <a:spcPct val="0"/>
        </a:spcAft>
        <a:defRPr kumimoji="1" sz="2800">
          <a:solidFill>
            <a:schemeClr val="tx1"/>
          </a:solidFill>
          <a:latin typeface="Calibri" pitchFamily="34" charset="0"/>
          <a:ea typeface="ＭＳ Ｐゴシック" pitchFamily="50" charset="-128"/>
          <a:cs typeface="ＭＳ Ｐゴシック" charset="0"/>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Arial" panose="020B0604020202020204" pitchFamily="34" charset="0"/>
          <a:ea typeface="+mn-ea"/>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Arial" panose="020B0604020202020204"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Arial" panose="020B0604020202020204"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Arial" panose="020B0604020202020204"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hyperlink" Target="http://www.classnk.or.jp/hp/en/activities/statutory/soxpm/index.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txBox="1">
            <a:spLocks/>
          </p:cNvSpPr>
          <p:nvPr/>
        </p:nvSpPr>
        <p:spPr bwMode="auto">
          <a:xfrm>
            <a:off x="4538662" y="1412875"/>
            <a:ext cx="46053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lnSpc>
                <a:spcPct val="110000"/>
              </a:lnSpc>
              <a:spcBef>
                <a:spcPct val="0"/>
              </a:spcBef>
              <a:buFontTx/>
              <a:buNone/>
            </a:pPr>
            <a:r>
              <a:rPr lang="tr-TR" altLang="ja-JP" sz="3000" dirty="0" smtClean="0">
                <a:solidFill>
                  <a:srgbClr val="FFFFFF"/>
                </a:solidFill>
                <a:latin typeface="Arial" panose="020B0604020202020204" pitchFamily="34" charset="0"/>
                <a:cs typeface="Arial" panose="020B0604020202020204" pitchFamily="34" charset="0"/>
              </a:rPr>
              <a:t>Global Sülfür Üst Sınırı 2020</a:t>
            </a:r>
            <a:endParaRPr lang="en-US" altLang="ja-JP" sz="3000" dirty="0">
              <a:solidFill>
                <a:srgbClr val="FFFFFF"/>
              </a:solidFill>
              <a:latin typeface="Arial" panose="020B0604020202020204" pitchFamily="34" charset="0"/>
              <a:cs typeface="Arial" panose="020B0604020202020204" pitchFamily="34" charset="0"/>
            </a:endParaRPr>
          </a:p>
        </p:txBody>
      </p:sp>
      <p:pic>
        <p:nvPicPr>
          <p:cNvPr id="46084" name="Picture 8" descr="map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3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txBox="1">
            <a:spLocks/>
          </p:cNvSpPr>
          <p:nvPr/>
        </p:nvSpPr>
        <p:spPr bwMode="auto">
          <a:xfrm>
            <a:off x="5072215" y="6450665"/>
            <a:ext cx="380508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nchor="ct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defTabSz="4572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defTabSz="4572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defTabSz="4572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defTabSz="4572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algn="r" eaLnBrk="1" hangingPunct="1"/>
            <a:r>
              <a:rPr lang="en-US" altLang="ja-JP" sz="800" dirty="0">
                <a:solidFill>
                  <a:prstClr val="white"/>
                </a:solidFill>
                <a:latin typeface="Arial" panose="020B0604020202020204" pitchFamily="34" charset="0"/>
                <a:cs typeface="Arial" panose="020B0604020202020204" pitchFamily="34" charset="0"/>
              </a:rPr>
              <a:t>Ⓒ Copyright by NIPPON KAIJI KYOKAI</a:t>
            </a:r>
            <a:endParaRPr lang="ja-JP" altLang="en-US" sz="800" dirty="0">
              <a:solidFill>
                <a:prstClr val="white"/>
              </a:solidFill>
              <a:latin typeface="Arial" panose="020B0604020202020204" pitchFamily="34" charset="0"/>
              <a:cs typeface="Arial" panose="020B0604020202020204" pitchFamily="34" charset="0"/>
            </a:endParaRPr>
          </a:p>
        </p:txBody>
      </p:sp>
      <p:sp>
        <p:nvSpPr>
          <p:cNvPr id="9" name="サブタイトル 1"/>
          <p:cNvSpPr txBox="1">
            <a:spLocks/>
          </p:cNvSpPr>
          <p:nvPr/>
        </p:nvSpPr>
        <p:spPr bwMode="auto">
          <a:xfrm>
            <a:off x="4787247" y="5728520"/>
            <a:ext cx="4359927" cy="46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r" eaLnBrk="1" fontAlgn="auto" hangingPunct="1">
              <a:spcBef>
                <a:spcPts val="1800"/>
              </a:spcBef>
              <a:spcAft>
                <a:spcPts val="0"/>
              </a:spcAft>
              <a:buFont typeface="Arial" pitchFamily="34" charset="0"/>
              <a:buNone/>
              <a:defRPr/>
            </a:pPr>
            <a:r>
              <a:rPr kumimoji="0" lang="tr-TR" altLang="ja-JP" sz="2400" dirty="0" smtClean="0">
                <a:solidFill>
                  <a:prstClr val="white"/>
                </a:solidFill>
              </a:rPr>
              <a:t>17 Aralık 2019</a:t>
            </a:r>
            <a:endParaRPr kumimoji="0" lang="en-US" altLang="ja-JP" sz="2400" dirty="0" smtClean="0">
              <a:solidFill>
                <a:prstClr val="white"/>
              </a:solidFill>
            </a:endParaRPr>
          </a:p>
        </p:txBody>
      </p:sp>
      <p:sp>
        <p:nvSpPr>
          <p:cNvPr id="7" name="テキスト ボックス 14"/>
          <p:cNvSpPr txBox="1">
            <a:spLocks noChangeArrowheads="1"/>
          </p:cNvSpPr>
          <p:nvPr/>
        </p:nvSpPr>
        <p:spPr bwMode="auto">
          <a:xfrm>
            <a:off x="2265362" y="5316135"/>
            <a:ext cx="6877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r>
              <a:rPr lang="tr-TR" altLang="ja-JP" sz="2400" b="1" dirty="0" smtClean="0">
                <a:solidFill>
                  <a:prstClr val="white"/>
                </a:solidFill>
                <a:latin typeface="Arial" panose="020B0604020202020204" pitchFamily="34" charset="0"/>
                <a:cs typeface="Arial" panose="020B0604020202020204" pitchFamily="34" charset="0"/>
              </a:rPr>
              <a:t>İ.T.Ü Denizcilik Fakültesi </a:t>
            </a:r>
            <a:endParaRPr lang="ja-JP" altLang="en-US" sz="2400" b="1"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25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645421402"/>
              </p:ext>
            </p:extLst>
          </p:nvPr>
        </p:nvGraphicFramePr>
        <p:xfrm>
          <a:off x="35496" y="734988"/>
          <a:ext cx="9073008" cy="5824936"/>
        </p:xfrm>
        <a:graphic>
          <a:graphicData uri="http://schemas.openxmlformats.org/drawingml/2006/table">
            <a:tbl>
              <a:tblPr firstRow="1" bandRow="1">
                <a:tableStyleId>{5C22544A-7EE6-4342-B048-85BDC9FD1C3A}</a:tableStyleId>
              </a:tblPr>
              <a:tblGrid>
                <a:gridCol w="3393504">
                  <a:extLst>
                    <a:ext uri="{9D8B030D-6E8A-4147-A177-3AD203B41FA5}">
                      <a16:colId xmlns:a16="http://schemas.microsoft.com/office/drawing/2014/main" xmlns="" val="20000"/>
                    </a:ext>
                  </a:extLst>
                </a:gridCol>
                <a:gridCol w="2832100">
                  <a:extLst>
                    <a:ext uri="{9D8B030D-6E8A-4147-A177-3AD203B41FA5}">
                      <a16:colId xmlns:a16="http://schemas.microsoft.com/office/drawing/2014/main" xmlns="" val="20002"/>
                    </a:ext>
                  </a:extLst>
                </a:gridCol>
                <a:gridCol w="2847404">
                  <a:extLst>
                    <a:ext uri="{9D8B030D-6E8A-4147-A177-3AD203B41FA5}">
                      <a16:colId xmlns:a16="http://schemas.microsoft.com/office/drawing/2014/main" xmlns="" val="20003"/>
                    </a:ext>
                  </a:extLst>
                </a:gridCol>
              </a:tblGrid>
              <a:tr h="2624536">
                <a:tc>
                  <a:txBody>
                    <a:bodyPr/>
                    <a:lstStyle/>
                    <a:p>
                      <a:pPr marL="0" indent="0">
                        <a:buFont typeface="+mj-lt"/>
                        <a:buNone/>
                      </a:pPr>
                      <a:r>
                        <a:rPr kumimoji="1" lang="tr-TR" altLang="ja-JP" sz="2400" b="1" dirty="0">
                          <a:solidFill>
                            <a:schemeClr val="tx1">
                              <a:lumMod val="65000"/>
                              <a:lumOff val="35000"/>
                            </a:schemeClr>
                          </a:solidFill>
                          <a:latin typeface="Arial" panose="020B0604020202020204" pitchFamily="34" charset="0"/>
                        </a:rPr>
                        <a:t>1.</a:t>
                      </a:r>
                      <a:r>
                        <a:rPr dirty="0"/>
                        <a:t> </a:t>
                      </a:r>
                      <a:r>
                        <a:rPr kumimoji="1" lang="tr-TR" altLang="ja-JP" sz="2400" b="1" dirty="0">
                          <a:solidFill>
                            <a:schemeClr val="tx1">
                              <a:lumMod val="65000"/>
                              <a:lumOff val="35000"/>
                            </a:schemeClr>
                          </a:solidFill>
                          <a:latin typeface="Arial" panose="020B0604020202020204" pitchFamily="34" charset="0"/>
                        </a:rPr>
                        <a:t>Uygun akaryakıt</a:t>
                      </a:r>
                    </a:p>
                    <a:p>
                      <a:pPr marL="0" indent="0">
                        <a:buFont typeface="+mj-lt"/>
                        <a:buNone/>
                      </a:pPr>
                      <a:endParaRPr kumimoji="1" lang="tr-TR" altLang="ja-JP" sz="18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r>
                        <a:rPr kumimoji="1" lang="tr-TR" altLang="ja-JP" sz="2400" b="1" dirty="0" err="1">
                          <a:solidFill>
                            <a:schemeClr val="tx1">
                              <a:lumMod val="65000"/>
                              <a:lumOff val="35000"/>
                            </a:schemeClr>
                          </a:solidFill>
                          <a:latin typeface="Arial" panose="020B0604020202020204" pitchFamily="34" charset="0"/>
                        </a:rPr>
                        <a:t>2.EGCS</a:t>
                      </a:r>
                      <a:r>
                        <a:rPr kumimoji="1" lang="tr-TR" altLang="ja-JP" sz="2400" b="1" dirty="0">
                          <a:solidFill>
                            <a:schemeClr val="tx1">
                              <a:lumMod val="65000"/>
                              <a:lumOff val="35000"/>
                            </a:schemeClr>
                          </a:solidFill>
                          <a:latin typeface="Arial" panose="020B0604020202020204" pitchFamily="34" charset="0"/>
                        </a:rPr>
                        <a:t> Sistemi</a:t>
                      </a:r>
                    </a:p>
                    <a:p>
                      <a:pPr marL="0" indent="266700">
                        <a:buFont typeface="+mj-lt"/>
                        <a:buNone/>
                      </a:pPr>
                      <a:r>
                        <a:rPr dirty="0"/>
                        <a:t> </a:t>
                      </a:r>
                      <a:r>
                        <a:rPr kumimoji="1" lang="tr-TR" altLang="ja-JP" sz="2000" b="1" dirty="0">
                          <a:solidFill>
                            <a:schemeClr val="tx1">
                              <a:lumMod val="65000"/>
                              <a:lumOff val="35000"/>
                            </a:schemeClr>
                          </a:solidFill>
                          <a:latin typeface="Arial" panose="020B0604020202020204" pitchFamily="34" charset="0"/>
                        </a:rPr>
                        <a:t>(SOx Temizleyici)</a:t>
                      </a:r>
                      <a:endParaRPr kumimoji="1" lang="tr-TR" altLang="en-US" sz="16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mj-lt"/>
                        <a:buNone/>
                      </a:pPr>
                      <a:r>
                        <a:rPr kumimoji="1" lang="tr-TR" altLang="ja-JP" sz="2400" b="1" dirty="0">
                          <a:solidFill>
                            <a:schemeClr val="tx1">
                              <a:lumMod val="65000"/>
                              <a:lumOff val="35000"/>
                            </a:schemeClr>
                          </a:solidFill>
                          <a:latin typeface="Arial" panose="020B0604020202020204" pitchFamily="34" charset="0"/>
                        </a:rPr>
                        <a:t>3. Alternatif   </a:t>
                      </a:r>
                    </a:p>
                    <a:p>
                      <a:pPr marL="0" indent="0">
                        <a:buFont typeface="+mj-lt"/>
                        <a:buNone/>
                      </a:pPr>
                      <a:r>
                        <a:rPr kumimoji="1" lang="tr-TR" altLang="ja-JP" sz="2400" b="1" dirty="0">
                          <a:solidFill>
                            <a:schemeClr val="tx1">
                              <a:lumMod val="65000"/>
                              <a:lumOff val="35000"/>
                            </a:schemeClr>
                          </a:solidFill>
                          <a:latin typeface="Arial" panose="020B0604020202020204" pitchFamily="34" charset="0"/>
                        </a:rPr>
                        <a:t>   yakıtlar, örn. </a:t>
                      </a:r>
                    </a:p>
                    <a:p>
                      <a:pPr marL="0" indent="0">
                        <a:buFont typeface="+mj-lt"/>
                        <a:buNone/>
                      </a:pPr>
                      <a:r>
                        <a:rPr kumimoji="1" lang="tr-TR" altLang="ja-JP" sz="2400" b="1" dirty="0">
                          <a:solidFill>
                            <a:schemeClr val="tx1">
                              <a:lumMod val="65000"/>
                              <a:lumOff val="35000"/>
                            </a:schemeClr>
                          </a:solidFill>
                          <a:latin typeface="Arial" panose="020B0604020202020204" pitchFamily="34" charset="0"/>
                        </a:rPr>
                        <a:t>   LNG</a:t>
                      </a:r>
                      <a:endParaRPr kumimoji="1" lang="tr-TR" altLang="en-US" sz="1800" b="1" dirty="0">
                        <a:solidFill>
                          <a:schemeClr val="tx1">
                            <a:lumMod val="65000"/>
                            <a:lumOff val="3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124219">
                <a:tc>
                  <a:txBody>
                    <a:bodyPr/>
                    <a:lstStyle/>
                    <a:p>
                      <a:pPr>
                        <a:tabLst>
                          <a:tab pos="895350" algn="l"/>
                        </a:tabLst>
                      </a:pPr>
                      <a:r>
                        <a:rPr kumimoji="1" lang="tr-TR" altLang="en-US" sz="1800" b="1" dirty="0">
                          <a:solidFill>
                            <a:srgbClr val="595757"/>
                          </a:solidFill>
                          <a:latin typeface="Arial" panose="020B0604020202020204" pitchFamily="34" charset="0"/>
                        </a:rPr>
                        <a:t>＜Avantaj＞</a:t>
                      </a:r>
                      <a:endParaRPr kumimoji="1" lang="tr-TR" altLang="ja-JP" sz="1800" b="1" dirty="0">
                        <a:solidFill>
                          <a:srgbClr val="59575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tabLst>
                          <a:tab pos="895350" algn="l"/>
                        </a:tabLst>
                      </a:pPr>
                      <a:r>
                        <a:rPr kumimoji="1" lang="tr-TR" altLang="ja-JP" sz="1800" b="1" dirty="0">
                          <a:solidFill>
                            <a:srgbClr val="595757"/>
                          </a:solidFill>
                          <a:latin typeface="Arial" panose="020B0604020202020204" pitchFamily="34" charset="0"/>
                        </a:rPr>
                        <a:t>Yakıt sisteminde</a:t>
                      </a:r>
                      <a:r>
                        <a:rPr dirty="0"/>
                        <a:t> </a:t>
                      </a:r>
                      <a:r>
                        <a:rPr kumimoji="1" lang="tr-TR" altLang="ja-JP" sz="1800" b="1" dirty="0">
                          <a:solidFill>
                            <a:srgbClr val="595757"/>
                          </a:solidFill>
                          <a:latin typeface="Arial" panose="020B0604020202020204" pitchFamily="34" charset="0"/>
                        </a:rPr>
                        <a:t>hiç değişiklik olmaması</a:t>
                      </a:r>
                      <a:r>
                        <a:rPr dirty="0"/>
                        <a:t> </a:t>
                      </a:r>
                      <a:r>
                        <a:rPr kumimoji="1" lang="tr-TR" altLang="ja-JP" sz="1800" b="1" baseline="0" dirty="0">
                          <a:solidFill>
                            <a:srgbClr val="595757"/>
                          </a:solidFill>
                          <a:latin typeface="Arial" panose="020B0604020202020204" pitchFamily="34" charset="0"/>
                        </a:rPr>
                        <a:t>veya </a:t>
                      </a:r>
                      <a:r>
                        <a:rPr kumimoji="1" lang="tr-TR" altLang="ja-JP" sz="1800" b="1" dirty="0">
                          <a:solidFill>
                            <a:srgbClr val="595757"/>
                          </a:solidFill>
                          <a:latin typeface="Arial" panose="020B0604020202020204" pitchFamily="34" charset="0"/>
                        </a:rPr>
                        <a:t>az değişiklik olması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tabLst>
                          <a:tab pos="895350" algn="l"/>
                        </a:tabLst>
                      </a:pPr>
                      <a:r>
                        <a:rPr kumimoji="1" lang="tr-TR" altLang="en-US" sz="1800" b="1" dirty="0">
                          <a:solidFill>
                            <a:srgbClr val="595757"/>
                          </a:solidFill>
                          <a:latin typeface="Arial" panose="020B0604020202020204" pitchFamily="34" charset="0"/>
                        </a:rPr>
                        <a:t>＜Avantaj＞</a:t>
                      </a:r>
                      <a:endParaRPr kumimoji="1" lang="tr-TR" altLang="ja-JP" sz="1800" b="1" dirty="0">
                        <a:solidFill>
                          <a:srgbClr val="59575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tabLst>
                          <a:tab pos="895350" algn="l"/>
                        </a:tabLst>
                      </a:pPr>
                      <a:r>
                        <a:rPr kumimoji="1" lang="tr-TR" altLang="ja-JP" sz="1800" b="1" baseline="0" dirty="0">
                          <a:solidFill>
                            <a:srgbClr val="595757"/>
                          </a:solidFill>
                          <a:latin typeface="Arial" panose="020B0604020202020204" pitchFamily="34" charset="0"/>
                        </a:rPr>
                        <a:t>Daha düşük işletme maliyeti</a:t>
                      </a:r>
                      <a:endParaRPr kumimoji="1" lang="tr-TR" altLang="en-US" sz="1800" b="1" dirty="0">
                        <a:solidFill>
                          <a:srgbClr val="595757"/>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tr-TR" altLang="en-US" sz="1800" b="1" dirty="0">
                          <a:solidFill>
                            <a:srgbClr val="595757"/>
                          </a:solidFill>
                          <a:latin typeface="Arial" panose="020B0604020202020204" pitchFamily="34" charset="0"/>
                        </a:rPr>
                        <a:t>＜Avantaj＞</a:t>
                      </a:r>
                      <a:endParaRPr kumimoji="1" lang="tr-TR" altLang="ja-JP" sz="1800" b="1" dirty="0">
                        <a:solidFill>
                          <a:srgbClr val="59575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1" lang="tr-TR" altLang="ja-JP" sz="1800" b="1" dirty="0">
                          <a:solidFill>
                            <a:srgbClr val="595757"/>
                          </a:solidFill>
                          <a:latin typeface="Arial" panose="020B0604020202020204" pitchFamily="34" charset="0"/>
                        </a:rPr>
                        <a:t>NOx ve CO</a:t>
                      </a:r>
                      <a:r>
                        <a:rPr kumimoji="1" lang="tr-TR" altLang="ja-JP" sz="1800" b="1" baseline="-25000" dirty="0">
                          <a:solidFill>
                            <a:srgbClr val="595757"/>
                          </a:solidFill>
                          <a:latin typeface="Arial" panose="020B0604020202020204" pitchFamily="34" charset="0"/>
                        </a:rPr>
                        <a:t>2</a:t>
                      </a:r>
                      <a:r>
                        <a:rPr kumimoji="1" lang="tr-TR" altLang="ja-JP" sz="1800" b="1" dirty="0">
                          <a:solidFill>
                            <a:srgbClr val="595757"/>
                          </a:solidFill>
                          <a:latin typeface="Arial" panose="020B0604020202020204" pitchFamily="34" charset="0"/>
                        </a:rPr>
                        <a:t>'nin azaltılması</a:t>
                      </a:r>
                      <a:endParaRPr kumimoji="1" lang="tr-TR" altLang="en-US" sz="1800" b="1" dirty="0">
                        <a:solidFill>
                          <a:srgbClr val="595757"/>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326821">
                <a:tc>
                  <a:txBody>
                    <a:bodyPr/>
                    <a:lstStyle/>
                    <a:p>
                      <a:r>
                        <a:rPr kumimoji="1" lang="tr-TR" altLang="en-US" sz="1800" b="1" dirty="0">
                          <a:solidFill>
                            <a:srgbClr val="595757"/>
                          </a:solidFill>
                          <a:latin typeface="Arial" panose="020B0604020202020204" pitchFamily="34" charset="0"/>
                        </a:rPr>
                        <a:t>＜Dezavantaj＞</a:t>
                      </a:r>
                      <a:endParaRPr kumimoji="1" lang="tr-TR" altLang="ja-JP" sz="1800" b="1" dirty="0">
                        <a:solidFill>
                          <a:srgbClr val="59575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1" lang="tr-TR" altLang="ja-JP" sz="1800" b="1" dirty="0">
                          <a:solidFill>
                            <a:srgbClr val="595757"/>
                          </a:solidFill>
                          <a:latin typeface="Arial" panose="020B0604020202020204" pitchFamily="34" charset="0"/>
                        </a:rPr>
                        <a:t>Daha yüksek yakıt maliyeti</a:t>
                      </a:r>
                    </a:p>
                    <a:p>
                      <a:pPr marL="285750" indent="-285750">
                        <a:buFont typeface="Arial" panose="020B0604020202020204" pitchFamily="34" charset="0"/>
                        <a:buChar char="•"/>
                      </a:pPr>
                      <a:r>
                        <a:rPr kumimoji="1" lang="tr-TR" altLang="ja-JP" sz="1800" b="1" dirty="0">
                          <a:solidFill>
                            <a:srgbClr val="595757"/>
                          </a:solidFill>
                          <a:latin typeface="Arial" panose="020B0604020202020204" pitchFamily="34" charset="0"/>
                        </a:rPr>
                        <a:t>Yakıt kalitesinin belirsizliği</a:t>
                      </a:r>
                      <a:endParaRPr kumimoji="1" lang="tr-TR" altLang="ja-JP" sz="1800" b="1" dirty="0">
                        <a:solidFill>
                          <a:srgbClr val="59575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tr-TR" altLang="en-US" sz="1800" b="1" dirty="0">
                          <a:solidFill>
                            <a:srgbClr val="595757"/>
                          </a:solidFill>
                          <a:latin typeface="Arial" panose="020B0604020202020204" pitchFamily="34" charset="0"/>
                        </a:rPr>
                        <a:t>＜Dezavantaj＞</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tr-TR" altLang="ja-JP" sz="1800" b="1" dirty="0">
                          <a:solidFill>
                            <a:srgbClr val="595757"/>
                          </a:solidFill>
                          <a:latin typeface="Arial" panose="020B0604020202020204" pitchFamily="34" charset="0"/>
                        </a:rPr>
                        <a:t>Daha yüksek kurulum maliyeti</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tr-TR" altLang="ja-JP" sz="1800" b="1" baseline="0" dirty="0">
                          <a:solidFill>
                            <a:srgbClr val="595757"/>
                          </a:solidFill>
                          <a:latin typeface="Arial" panose="020B0604020202020204" pitchFamily="34" charset="0"/>
                        </a:rPr>
                        <a:t>Kurulum alanı</a:t>
                      </a:r>
                      <a:endParaRPr kumimoji="1" lang="tr-TR" altLang="ja-JP" sz="1800" b="1" dirty="0">
                        <a:solidFill>
                          <a:srgbClr val="595757"/>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tr-TR" altLang="en-US" sz="1800" b="1" dirty="0">
                          <a:solidFill>
                            <a:srgbClr val="595757"/>
                          </a:solidFill>
                          <a:latin typeface="Arial" panose="020B0604020202020204" pitchFamily="34" charset="0"/>
                        </a:rPr>
                        <a:t>＜Dezavantaj＞</a:t>
                      </a:r>
                      <a:endParaRPr kumimoji="1" lang="tr-TR" altLang="ja-JP" sz="1800" b="1" dirty="0">
                        <a:solidFill>
                          <a:srgbClr val="59575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kumimoji="1" lang="tr-TR" altLang="ja-JP" sz="1800" b="1" dirty="0">
                          <a:solidFill>
                            <a:srgbClr val="595757"/>
                          </a:solidFill>
                          <a:latin typeface="Arial" panose="020B0604020202020204" pitchFamily="34" charset="0"/>
                        </a:rPr>
                        <a:t>Yakıt ikmali için altyapı</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tr-TR" altLang="ja-JP" sz="1800" b="1" dirty="0">
                          <a:solidFill>
                            <a:srgbClr val="595757"/>
                          </a:solidFill>
                          <a:latin typeface="Arial" panose="020B0604020202020204" pitchFamily="34" charset="0"/>
                        </a:rPr>
                        <a:t>Daha yüksek kurulum maliyeti</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tr-TR" altLang="ja-JP" sz="1800" b="1" baseline="0" dirty="0">
                          <a:solidFill>
                            <a:srgbClr val="595757"/>
                          </a:solidFill>
                          <a:latin typeface="Arial" panose="020B0604020202020204" pitchFamily="34" charset="0"/>
                        </a:rPr>
                        <a:t>Kurulum alanı</a:t>
                      </a:r>
                      <a:endParaRPr kumimoji="1" lang="tr-TR" altLang="ja-JP" sz="1800" b="1" dirty="0">
                        <a:solidFill>
                          <a:srgbClr val="595757"/>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kumimoji="1" lang="tr-TR" altLang="ja-JP" sz="1800" b="1" dirty="0">
                        <a:solidFill>
                          <a:srgbClr val="595757"/>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12" name="Rectangle 5"/>
          <p:cNvSpPr>
            <a:spLocks noChangeArrowheads="1"/>
          </p:cNvSpPr>
          <p:nvPr/>
        </p:nvSpPr>
        <p:spPr bwMode="auto">
          <a:xfrm>
            <a:off x="153700" y="58866"/>
            <a:ext cx="460459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defTabSz="914400" eaLnBrk="1" hangingPunct="1">
              <a:defRPr/>
            </a:pPr>
            <a:r>
              <a:rPr lang="tr-TR" altLang="ja-JP" sz="2600" b="1" dirty="0">
                <a:solidFill>
                  <a:srgbClr val="0068B7"/>
                </a:solidFill>
                <a:latin typeface="Arial" panose="020B0604020202020204" pitchFamily="34" charset="0"/>
              </a:rPr>
              <a:t>Mevcut uygun seçenekler</a:t>
            </a: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067" y="1729918"/>
            <a:ext cx="2259211" cy="152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145" y="1494188"/>
            <a:ext cx="2537042" cy="182078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08" y="1419784"/>
            <a:ext cx="899612" cy="156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46139" y="1419784"/>
            <a:ext cx="1115330" cy="144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2198772" y="2823776"/>
            <a:ext cx="508474" cy="307777"/>
          </a:xfrm>
          <a:prstGeom prst="rect">
            <a:avLst/>
          </a:prstGeom>
          <a:noFill/>
        </p:spPr>
        <p:txBody>
          <a:bodyPr wrap="none" rtlCol="0">
            <a:spAutoFit/>
          </a:bodyPr>
          <a:lstStyle/>
          <a:p>
            <a:pPr algn="ctr"/>
            <a:r>
              <a:rPr kumimoji="1" lang="tr-TR" altLang="ja-JP" sz="1400" dirty="0" smtClean="0">
                <a:solidFill>
                  <a:schemeClr val="tx1">
                    <a:lumMod val="65000"/>
                    <a:lumOff val="35000"/>
                  </a:schemeClr>
                </a:solidFill>
              </a:rPr>
              <a:t>BDN</a:t>
            </a:r>
            <a:endParaRPr kumimoji="1" lang="tr-TR" altLang="en-US" sz="1400" dirty="0">
              <a:solidFill>
                <a:schemeClr val="tx1">
                  <a:lumMod val="65000"/>
                  <a:lumOff val="35000"/>
                </a:schemeClr>
              </a:solidFill>
            </a:endParaRPr>
          </a:p>
        </p:txBody>
      </p:sp>
      <p:sp>
        <p:nvSpPr>
          <p:cNvPr id="11"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10</a:t>
            </a:fld>
            <a:endParaRPr lang="tr-TR" altLang="ja-JP" sz="1800" dirty="0"/>
          </a:p>
        </p:txBody>
      </p:sp>
    </p:spTree>
    <p:extLst>
      <p:ext uri="{BB962C8B-B14F-4D97-AF65-F5344CB8AC3E}">
        <p14:creationId xmlns:p14="http://schemas.microsoft.com/office/powerpoint/2010/main" val="3126250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212" y="-55560"/>
            <a:ext cx="3767224"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r>
              <a:rPr lang="tr-TR" altLang="ja-JP" sz="2600" b="1" dirty="0">
                <a:solidFill>
                  <a:srgbClr val="0068B7"/>
                </a:solidFill>
                <a:latin typeface="Arial" pitchFamily="34" charset="0"/>
              </a:rPr>
              <a:t>Uygunluk trendi</a:t>
            </a:r>
            <a:endParaRPr lang="tr-TR" altLang="en-US" sz="2600" b="1" dirty="0">
              <a:solidFill>
                <a:srgbClr val="0068B7"/>
              </a:solidFill>
              <a:latin typeface="Arial" pitchFamily="34" charset="0"/>
            </a:endParaRPr>
          </a:p>
        </p:txBody>
      </p:sp>
      <p:sp>
        <p:nvSpPr>
          <p:cNvPr id="11" name="Rectangle 15"/>
          <p:cNvSpPr/>
          <p:nvPr/>
        </p:nvSpPr>
        <p:spPr>
          <a:xfrm>
            <a:off x="35496" y="637164"/>
            <a:ext cx="8604250" cy="461665"/>
          </a:xfrm>
          <a:prstGeom prst="rect">
            <a:avLst/>
          </a:prstGeom>
        </p:spPr>
        <p:txBody>
          <a:bodyPr>
            <a:spAutoFit/>
          </a:bodyPr>
          <a:lstStyle/>
          <a:p>
            <a:pPr>
              <a:defRPr/>
            </a:pPr>
            <a:r>
              <a:rPr lang="tr-TR" altLang="en-US" sz="2400" b="1" dirty="0">
                <a:solidFill>
                  <a:srgbClr val="595757"/>
                </a:solidFill>
                <a:latin typeface="Arial"/>
              </a:rPr>
              <a:t>　　　　　　　　　　　　　</a:t>
            </a:r>
            <a:endParaRPr kumimoji="0" lang="tr-TR" altLang="ja-JP" sz="2400" b="1" kern="0" dirty="0">
              <a:solidFill>
                <a:srgbClr val="595757"/>
              </a:solidFill>
              <a:latin typeface="Arial"/>
            </a:endParaRPr>
          </a:p>
        </p:txBody>
      </p:sp>
      <p:sp>
        <p:nvSpPr>
          <p:cNvPr id="17" name="Rectangle 15"/>
          <p:cNvSpPr/>
          <p:nvPr/>
        </p:nvSpPr>
        <p:spPr>
          <a:xfrm>
            <a:off x="35496" y="1615299"/>
            <a:ext cx="9352344" cy="2662267"/>
          </a:xfrm>
          <a:prstGeom prst="rect">
            <a:avLst/>
          </a:prstGeom>
        </p:spPr>
        <p:txBody>
          <a:bodyPr wrap="square">
            <a:spAutoFit/>
          </a:bodyPr>
          <a:lstStyle/>
          <a:p>
            <a:pPr eaLnBrk="0" hangingPunct="0">
              <a:spcAft>
                <a:spcPts val="300"/>
              </a:spcAft>
              <a:defRPr/>
            </a:pPr>
            <a:r>
              <a:rPr kumimoji="0" lang="tr-TR" altLang="ja-JP" sz="2400" b="1" u="sng" kern="0" dirty="0">
                <a:solidFill>
                  <a:srgbClr val="0068B7"/>
                </a:solidFill>
                <a:latin typeface="Arial" pitchFamily="34" charset="0"/>
              </a:rPr>
              <a:t>EGCS sistemi kurulan gemiler</a:t>
            </a:r>
          </a:p>
          <a:p>
            <a:pPr marL="263525" indent="-263525" eaLnBrk="0" hangingPunct="0">
              <a:spcAft>
                <a:spcPts val="0"/>
              </a:spcAft>
              <a:buFont typeface="Wingdings" pitchFamily="2" charset="2"/>
              <a:buChar char="Ø"/>
              <a:defRPr/>
            </a:pPr>
            <a:r>
              <a:rPr kumimoji="0" lang="en-US" altLang="ja-JP" sz="2100" kern="0" dirty="0">
                <a:solidFill>
                  <a:srgbClr val="595757"/>
                </a:solidFill>
                <a:latin typeface="Arial" pitchFamily="34" charset="0"/>
              </a:rPr>
              <a:t>Global</a:t>
            </a:r>
            <a:r>
              <a:rPr kumimoji="0" lang="ja-JP" altLang="en-US" sz="2100" kern="0" dirty="0">
                <a:solidFill>
                  <a:srgbClr val="595757"/>
                </a:solidFill>
                <a:latin typeface="Arial" pitchFamily="34" charset="0"/>
              </a:rPr>
              <a:t> </a:t>
            </a:r>
            <a:r>
              <a:rPr kumimoji="0" lang="en-US" altLang="ja-JP" sz="2100" kern="0" dirty="0">
                <a:solidFill>
                  <a:srgbClr val="595757"/>
                </a:solidFill>
                <a:latin typeface="Arial" pitchFamily="34" charset="0"/>
              </a:rPr>
              <a:t>(14 </a:t>
            </a:r>
            <a:r>
              <a:rPr kumimoji="0" lang="tr-TR" altLang="ja-JP" sz="2100" kern="0" dirty="0" smtClean="0">
                <a:solidFill>
                  <a:srgbClr val="595757"/>
                </a:solidFill>
                <a:latin typeface="Arial" pitchFamily="34" charset="0"/>
              </a:rPr>
              <a:t>Ekim</a:t>
            </a:r>
            <a:r>
              <a:rPr kumimoji="0" lang="en-US" altLang="ja-JP" sz="2100" kern="0" dirty="0" smtClean="0">
                <a:solidFill>
                  <a:srgbClr val="595757"/>
                </a:solidFill>
                <a:latin typeface="Arial" pitchFamily="34" charset="0"/>
              </a:rPr>
              <a:t> </a:t>
            </a:r>
            <a:r>
              <a:rPr kumimoji="0" lang="en-US" altLang="ja-JP" sz="2100" kern="0" dirty="0">
                <a:solidFill>
                  <a:srgbClr val="595757"/>
                </a:solidFill>
                <a:latin typeface="Arial" pitchFamily="34" charset="0"/>
              </a:rPr>
              <a:t>2019)</a:t>
            </a:r>
          </a:p>
          <a:p>
            <a:pPr marL="447675" lvl="1" indent="-184150" eaLnBrk="0" hangingPunct="0">
              <a:buFont typeface="Arial" panose="020B0604020202020204" pitchFamily="34" charset="0"/>
              <a:buChar char="•"/>
              <a:defRPr/>
            </a:pPr>
            <a:r>
              <a:rPr kumimoji="0" lang="tr-TR" altLang="ja-JP" kern="0" dirty="0" smtClean="0">
                <a:solidFill>
                  <a:srgbClr val="595757"/>
                </a:solidFill>
                <a:latin typeface="Arial" pitchFamily="34" charset="0"/>
              </a:rPr>
              <a:t>Kurulum yapılan </a:t>
            </a:r>
            <a:r>
              <a:rPr kumimoji="0" lang="en-US" altLang="ja-JP" kern="0" dirty="0" smtClean="0">
                <a:solidFill>
                  <a:srgbClr val="595757"/>
                </a:solidFill>
                <a:latin typeface="Arial" pitchFamily="34" charset="0"/>
              </a:rPr>
              <a:t>1,481</a:t>
            </a:r>
            <a:r>
              <a:rPr kumimoji="0" lang="tr-TR" altLang="ja-JP" kern="0" dirty="0" smtClean="0">
                <a:solidFill>
                  <a:srgbClr val="595757"/>
                </a:solidFill>
                <a:latin typeface="Arial" pitchFamily="34" charset="0"/>
              </a:rPr>
              <a:t> gemi</a:t>
            </a:r>
            <a:r>
              <a:rPr kumimoji="0" lang="en-US" altLang="ja-JP" kern="0" dirty="0" smtClean="0">
                <a:solidFill>
                  <a:srgbClr val="595757"/>
                </a:solidFill>
                <a:latin typeface="Arial" pitchFamily="34" charset="0"/>
              </a:rPr>
              <a:t> (</a:t>
            </a:r>
            <a:r>
              <a:rPr kumimoji="0" lang="tr-TR" altLang="ja-JP" kern="0" dirty="0" smtClean="0">
                <a:solidFill>
                  <a:srgbClr val="595757"/>
                </a:solidFill>
                <a:latin typeface="Arial" pitchFamily="34" charset="0"/>
              </a:rPr>
              <a:t>Yeni gemi</a:t>
            </a:r>
            <a:r>
              <a:rPr kumimoji="0" lang="en-US" altLang="ja-JP" kern="0" dirty="0" smtClean="0">
                <a:solidFill>
                  <a:srgbClr val="595757"/>
                </a:solidFill>
                <a:latin typeface="Arial" pitchFamily="34" charset="0"/>
              </a:rPr>
              <a:t>: </a:t>
            </a:r>
            <a:r>
              <a:rPr kumimoji="0" lang="en-US" altLang="ja-JP" kern="0" dirty="0">
                <a:solidFill>
                  <a:srgbClr val="595757"/>
                </a:solidFill>
                <a:latin typeface="Arial" pitchFamily="34" charset="0"/>
              </a:rPr>
              <a:t>417, Retrofit: 1,064)</a:t>
            </a:r>
          </a:p>
          <a:p>
            <a:pPr marL="447675" lvl="1" indent="-184150" eaLnBrk="0" hangingPunct="0">
              <a:buFont typeface="Arial" panose="020B0604020202020204" pitchFamily="34" charset="0"/>
              <a:buChar char="•"/>
              <a:defRPr/>
            </a:pPr>
            <a:r>
              <a:rPr kumimoji="0" lang="tr-TR" altLang="ja-JP" kern="0" dirty="0" smtClean="0">
                <a:solidFill>
                  <a:srgbClr val="595757"/>
                </a:solidFill>
                <a:latin typeface="Arial" pitchFamily="34" charset="0"/>
              </a:rPr>
              <a:t>Planlanan </a:t>
            </a:r>
            <a:r>
              <a:rPr kumimoji="0" lang="en-US" altLang="ja-JP" kern="0" dirty="0" smtClean="0">
                <a:solidFill>
                  <a:srgbClr val="595757"/>
                </a:solidFill>
                <a:latin typeface="Arial" pitchFamily="34" charset="0"/>
              </a:rPr>
              <a:t>1,798</a:t>
            </a:r>
            <a:r>
              <a:rPr kumimoji="0" lang="tr-TR" altLang="ja-JP" kern="0" dirty="0" smtClean="0">
                <a:solidFill>
                  <a:srgbClr val="595757"/>
                </a:solidFill>
                <a:latin typeface="Arial" pitchFamily="34" charset="0"/>
              </a:rPr>
              <a:t> gemi</a:t>
            </a:r>
            <a:r>
              <a:rPr kumimoji="0" lang="en-US" altLang="ja-JP" kern="0" dirty="0" smtClean="0">
                <a:solidFill>
                  <a:srgbClr val="595757"/>
                </a:solidFill>
                <a:latin typeface="Arial" pitchFamily="34" charset="0"/>
              </a:rPr>
              <a:t> (</a:t>
            </a:r>
            <a:r>
              <a:rPr kumimoji="0" lang="tr-TR" altLang="ja-JP" kern="0" dirty="0" smtClean="0">
                <a:solidFill>
                  <a:srgbClr val="595757"/>
                </a:solidFill>
                <a:latin typeface="Arial" pitchFamily="34" charset="0"/>
              </a:rPr>
              <a:t>Yeni gemi</a:t>
            </a:r>
            <a:r>
              <a:rPr kumimoji="0" lang="en-US" altLang="ja-JP" kern="0" dirty="0" smtClean="0">
                <a:solidFill>
                  <a:srgbClr val="595757"/>
                </a:solidFill>
                <a:latin typeface="Arial" pitchFamily="34" charset="0"/>
              </a:rPr>
              <a:t>: </a:t>
            </a:r>
            <a:r>
              <a:rPr kumimoji="0" lang="en-US" altLang="ja-JP" kern="0" dirty="0">
                <a:solidFill>
                  <a:srgbClr val="595757"/>
                </a:solidFill>
                <a:latin typeface="Arial" pitchFamily="34" charset="0"/>
              </a:rPr>
              <a:t>590, Retrofit: 1,208</a:t>
            </a:r>
            <a:r>
              <a:rPr kumimoji="0" lang="en-US" altLang="ja-JP" kern="0" dirty="0">
                <a:solidFill>
                  <a:srgbClr val="595757"/>
                </a:solidFill>
                <a:latin typeface="Arial" panose="020B0604020202020204" pitchFamily="34" charset="0"/>
                <a:cs typeface="Arial" panose="020B0604020202020204" pitchFamily="34" charset="0"/>
              </a:rPr>
              <a:t>)</a:t>
            </a:r>
          </a:p>
          <a:p>
            <a:pPr marL="342900" indent="-342900" eaLnBrk="0" hangingPunct="0">
              <a:spcAft>
                <a:spcPts val="0"/>
              </a:spcAft>
              <a:buFont typeface="Wingdings" pitchFamily="2" charset="2"/>
              <a:buChar char="Ø"/>
              <a:defRPr/>
            </a:pPr>
            <a:r>
              <a:rPr lang="tr-TR" sz="1600" dirty="0" smtClean="0"/>
              <a:t> </a:t>
            </a:r>
            <a:r>
              <a:rPr kumimoji="0" lang="tr-TR" altLang="ja-JP" sz="2000" kern="0" dirty="0" smtClean="0">
                <a:solidFill>
                  <a:srgbClr val="595757"/>
                </a:solidFill>
                <a:latin typeface="Arial" pitchFamily="34" charset="0"/>
              </a:rPr>
              <a:t>                  </a:t>
            </a:r>
            <a:r>
              <a:rPr kumimoji="0" lang="tr-TR" altLang="ja-JP" sz="2000" kern="0" dirty="0">
                <a:solidFill>
                  <a:srgbClr val="595757"/>
                </a:solidFill>
                <a:latin typeface="Arial" pitchFamily="34" charset="0"/>
              </a:rPr>
              <a:t>(</a:t>
            </a:r>
            <a:r>
              <a:rPr kumimoji="0" lang="tr-TR" altLang="ja-JP" sz="1600" kern="0" dirty="0">
                <a:solidFill>
                  <a:srgbClr val="595757"/>
                </a:solidFill>
                <a:latin typeface="Arial" pitchFamily="34" charset="0"/>
              </a:rPr>
              <a:t>Kaynak: Clarksons Veritabanı)</a:t>
            </a:r>
          </a:p>
          <a:p>
            <a:pPr marL="263525" lvl="0" indent="-263525" eaLnBrk="0" hangingPunct="0">
              <a:spcBef>
                <a:spcPts val="600"/>
              </a:spcBef>
              <a:spcAft>
                <a:spcPts val="300"/>
              </a:spcAft>
              <a:buFont typeface="Wingdings" pitchFamily="2" charset="2"/>
              <a:buChar char="Ø"/>
              <a:defRPr/>
            </a:pPr>
            <a:r>
              <a:rPr kumimoji="0" lang="en-US" altLang="ja-JP" sz="2000" kern="0" dirty="0">
                <a:solidFill>
                  <a:srgbClr val="595757"/>
                </a:solidFill>
                <a:latin typeface="Arial" pitchFamily="34" charset="0"/>
              </a:rPr>
              <a:t>NK </a:t>
            </a:r>
            <a:r>
              <a:rPr kumimoji="0" lang="tr-TR" altLang="ja-JP" sz="2000" kern="0" dirty="0" smtClean="0">
                <a:solidFill>
                  <a:srgbClr val="595757"/>
                </a:solidFill>
                <a:latin typeface="Arial" pitchFamily="34" charset="0"/>
              </a:rPr>
              <a:t>filosu</a:t>
            </a:r>
            <a:r>
              <a:rPr kumimoji="0" lang="en-US" altLang="ja-JP" sz="2000" kern="0" dirty="0" smtClean="0">
                <a:solidFill>
                  <a:srgbClr val="595757"/>
                </a:solidFill>
                <a:latin typeface="Arial" pitchFamily="34" charset="0"/>
              </a:rPr>
              <a:t> </a:t>
            </a:r>
            <a:r>
              <a:rPr kumimoji="0" lang="en-US" altLang="ja-JP" sz="2000" kern="0" dirty="0">
                <a:solidFill>
                  <a:srgbClr val="595757"/>
                </a:solidFill>
                <a:latin typeface="Arial" pitchFamily="34" charset="0"/>
              </a:rPr>
              <a:t>(31 </a:t>
            </a:r>
            <a:r>
              <a:rPr kumimoji="0" lang="tr-TR" altLang="ja-JP" sz="2000" kern="0" dirty="0" smtClean="0">
                <a:solidFill>
                  <a:srgbClr val="595757"/>
                </a:solidFill>
                <a:latin typeface="Arial" pitchFamily="34" charset="0"/>
              </a:rPr>
              <a:t>Ekim</a:t>
            </a:r>
            <a:r>
              <a:rPr kumimoji="0" lang="en-US" altLang="ja-JP" sz="2000" kern="0" dirty="0" smtClean="0">
                <a:solidFill>
                  <a:srgbClr val="595757"/>
                </a:solidFill>
                <a:latin typeface="Arial" pitchFamily="34" charset="0"/>
              </a:rPr>
              <a:t> </a:t>
            </a:r>
            <a:r>
              <a:rPr kumimoji="0" lang="en-US" altLang="ja-JP" sz="2000" kern="0" dirty="0">
                <a:solidFill>
                  <a:srgbClr val="595757"/>
                </a:solidFill>
                <a:latin typeface="Arial" pitchFamily="34" charset="0"/>
              </a:rPr>
              <a:t>2019)</a:t>
            </a:r>
          </a:p>
          <a:p>
            <a:pPr marL="447675" lvl="1" indent="-184150" eaLnBrk="0" hangingPunct="0">
              <a:buFont typeface="Arial" panose="020B0604020202020204" pitchFamily="34" charset="0"/>
              <a:buChar char="•"/>
              <a:defRPr/>
            </a:pPr>
            <a:r>
              <a:rPr kumimoji="0" lang="tr-TR" altLang="ja-JP" kern="0" dirty="0" smtClean="0">
                <a:solidFill>
                  <a:srgbClr val="595757"/>
                </a:solidFill>
                <a:latin typeface="Arial" pitchFamily="34" charset="0"/>
              </a:rPr>
              <a:t>Kurulum yapılan </a:t>
            </a:r>
            <a:r>
              <a:rPr kumimoji="0" lang="en-US" altLang="ja-JP" kern="0" dirty="0" smtClean="0">
                <a:solidFill>
                  <a:srgbClr val="595757"/>
                </a:solidFill>
                <a:latin typeface="Arial" pitchFamily="34" charset="0"/>
              </a:rPr>
              <a:t>172</a:t>
            </a:r>
            <a:r>
              <a:rPr kumimoji="0" lang="tr-TR" altLang="ja-JP" kern="0" dirty="0" smtClean="0">
                <a:solidFill>
                  <a:srgbClr val="595757"/>
                </a:solidFill>
                <a:latin typeface="Arial" pitchFamily="34" charset="0"/>
              </a:rPr>
              <a:t> gemi</a:t>
            </a:r>
            <a:r>
              <a:rPr kumimoji="0" lang="en-US" altLang="ja-JP" kern="0" dirty="0" smtClean="0">
                <a:solidFill>
                  <a:srgbClr val="595757"/>
                </a:solidFill>
                <a:latin typeface="Arial" pitchFamily="34" charset="0"/>
              </a:rPr>
              <a:t> (</a:t>
            </a:r>
            <a:r>
              <a:rPr kumimoji="0" lang="tr-TR" altLang="ja-JP" kern="0" dirty="0" smtClean="0">
                <a:solidFill>
                  <a:srgbClr val="595757"/>
                </a:solidFill>
                <a:latin typeface="Arial" pitchFamily="34" charset="0"/>
              </a:rPr>
              <a:t>Yeni gemi</a:t>
            </a:r>
            <a:r>
              <a:rPr kumimoji="0" lang="en-US" altLang="ja-JP" kern="0" dirty="0" smtClean="0">
                <a:solidFill>
                  <a:srgbClr val="595757"/>
                </a:solidFill>
                <a:latin typeface="Arial" pitchFamily="34" charset="0"/>
              </a:rPr>
              <a:t>: </a:t>
            </a:r>
            <a:r>
              <a:rPr kumimoji="0" lang="en-US" altLang="ja-JP" kern="0" dirty="0">
                <a:solidFill>
                  <a:srgbClr val="595757"/>
                </a:solidFill>
                <a:latin typeface="Arial" pitchFamily="34" charset="0"/>
              </a:rPr>
              <a:t>61 Retrofit: 111)</a:t>
            </a:r>
          </a:p>
          <a:p>
            <a:pPr marL="447675" lvl="1" indent="-184150" eaLnBrk="0" hangingPunct="0">
              <a:buFont typeface="Arial" panose="020B0604020202020204" pitchFamily="34" charset="0"/>
              <a:buChar char="•"/>
              <a:defRPr/>
            </a:pPr>
            <a:r>
              <a:rPr kumimoji="0" lang="en-US" altLang="ja-JP" kern="0" dirty="0" smtClean="0">
                <a:solidFill>
                  <a:srgbClr val="595757"/>
                </a:solidFill>
                <a:latin typeface="Arial" pitchFamily="34" charset="0"/>
              </a:rPr>
              <a:t>Plan</a:t>
            </a:r>
            <a:r>
              <a:rPr kumimoji="0" lang="tr-TR" altLang="ja-JP" kern="0" dirty="0" smtClean="0">
                <a:solidFill>
                  <a:srgbClr val="595757"/>
                </a:solidFill>
                <a:latin typeface="Arial" pitchFamily="34" charset="0"/>
              </a:rPr>
              <a:t>lanan </a:t>
            </a:r>
            <a:r>
              <a:rPr kumimoji="0" lang="en-US" altLang="ja-JP" kern="0" dirty="0" smtClean="0">
                <a:solidFill>
                  <a:srgbClr val="595757"/>
                </a:solidFill>
                <a:latin typeface="Arial" pitchFamily="34" charset="0"/>
              </a:rPr>
              <a:t>401</a:t>
            </a:r>
            <a:r>
              <a:rPr kumimoji="0" lang="tr-TR" altLang="ja-JP" kern="0" dirty="0" smtClean="0">
                <a:solidFill>
                  <a:srgbClr val="595757"/>
                </a:solidFill>
                <a:latin typeface="Arial" pitchFamily="34" charset="0"/>
              </a:rPr>
              <a:t>gemi</a:t>
            </a:r>
            <a:r>
              <a:rPr kumimoji="0" lang="en-US" altLang="ja-JP" kern="0" dirty="0" smtClean="0">
                <a:solidFill>
                  <a:srgbClr val="595757"/>
                </a:solidFill>
                <a:latin typeface="Arial" pitchFamily="34" charset="0"/>
              </a:rPr>
              <a:t> </a:t>
            </a:r>
            <a:r>
              <a:rPr kumimoji="0" lang="tr-TR" altLang="ja-JP" kern="0" dirty="0" smtClean="0">
                <a:solidFill>
                  <a:srgbClr val="595757"/>
                </a:solidFill>
                <a:latin typeface="Arial" pitchFamily="34" charset="0"/>
              </a:rPr>
              <a:t>(Yeni gemi</a:t>
            </a:r>
            <a:r>
              <a:rPr kumimoji="0" lang="en-US" altLang="ja-JP" kern="0" dirty="0" smtClean="0">
                <a:solidFill>
                  <a:srgbClr val="595757"/>
                </a:solidFill>
                <a:latin typeface="Arial" pitchFamily="34" charset="0"/>
              </a:rPr>
              <a:t>: </a:t>
            </a:r>
            <a:r>
              <a:rPr kumimoji="0" lang="en-US" altLang="ja-JP" kern="0" dirty="0">
                <a:solidFill>
                  <a:srgbClr val="595757"/>
                </a:solidFill>
                <a:latin typeface="Arial" pitchFamily="34" charset="0"/>
              </a:rPr>
              <a:t>164, Retrofit: 237</a:t>
            </a:r>
            <a:r>
              <a:rPr kumimoji="0" lang="en-US" altLang="ja-JP" kern="0" dirty="0">
                <a:solidFill>
                  <a:srgbClr val="595757"/>
                </a:solidFill>
                <a:latin typeface="Arial" panose="020B0604020202020204" pitchFamily="34" charset="0"/>
                <a:cs typeface="Arial" panose="020B0604020202020204" pitchFamily="34" charset="0"/>
              </a:rPr>
              <a:t>)</a:t>
            </a:r>
          </a:p>
        </p:txBody>
      </p:sp>
      <p:sp>
        <p:nvSpPr>
          <p:cNvPr id="25" name="テキスト ボックス 24"/>
          <p:cNvSpPr txBox="1"/>
          <p:nvPr/>
        </p:nvSpPr>
        <p:spPr>
          <a:xfrm>
            <a:off x="6139414" y="2922637"/>
            <a:ext cx="3081782" cy="338554"/>
          </a:xfrm>
          <a:prstGeom prst="rect">
            <a:avLst/>
          </a:prstGeom>
          <a:noFill/>
        </p:spPr>
        <p:txBody>
          <a:bodyPr wrap="square" rtlCol="0">
            <a:spAutoFit/>
          </a:bodyPr>
          <a:lstStyle/>
          <a:p>
            <a:pPr algn="ctr"/>
            <a:r>
              <a:rPr lang="tr-TR" altLang="ja-JP" sz="1600" u="sng" dirty="0" smtClean="0">
                <a:solidFill>
                  <a:srgbClr val="595757"/>
                </a:solidFill>
              </a:rPr>
              <a:t>Scrubber kurulan gemiler (Global)</a:t>
            </a:r>
            <a:endParaRPr lang="tr-TR" altLang="ja-JP" sz="1600" u="sng" dirty="0">
              <a:solidFill>
                <a:srgbClr val="595757"/>
              </a:solidFill>
            </a:endParaRPr>
          </a:p>
        </p:txBody>
      </p:sp>
      <p:sp>
        <p:nvSpPr>
          <p:cNvPr id="15" name="Rectangle 15"/>
          <p:cNvSpPr/>
          <p:nvPr/>
        </p:nvSpPr>
        <p:spPr>
          <a:xfrm>
            <a:off x="2917" y="686758"/>
            <a:ext cx="5667088" cy="807913"/>
          </a:xfrm>
          <a:prstGeom prst="rect">
            <a:avLst/>
          </a:prstGeom>
        </p:spPr>
        <p:txBody>
          <a:bodyPr wrap="square">
            <a:spAutoFit/>
          </a:bodyPr>
          <a:lstStyle/>
          <a:p>
            <a:pPr eaLnBrk="0" hangingPunct="0">
              <a:spcBef>
                <a:spcPts val="0"/>
              </a:spcBef>
              <a:spcAft>
                <a:spcPts val="300"/>
              </a:spcAft>
              <a:defRPr/>
            </a:pPr>
            <a:r>
              <a:rPr kumimoji="0" lang="tr-TR" altLang="ja-JP" sz="2400" b="1" u="sng" kern="0" dirty="0">
                <a:solidFill>
                  <a:srgbClr val="0068B7"/>
                </a:solidFill>
                <a:latin typeface="Arial" pitchFamily="34" charset="0"/>
              </a:rPr>
              <a:t>Uygun akaryakıt</a:t>
            </a:r>
          </a:p>
          <a:p>
            <a:pPr marL="342900" indent="-342900" eaLnBrk="0" hangingPunct="0">
              <a:buFont typeface="Wingdings" pitchFamily="2" charset="2"/>
              <a:buChar char="Ø"/>
              <a:defRPr/>
            </a:pPr>
            <a:r>
              <a:rPr kumimoji="0" lang="tr-TR" altLang="ja-JP" sz="2000" kern="0" dirty="0">
                <a:solidFill>
                  <a:srgbClr val="595757"/>
                </a:solidFill>
                <a:latin typeface="Arial" pitchFamily="34" charset="0"/>
              </a:rPr>
              <a:t>2020’de çoğunluk olması beklenmektedir.</a:t>
            </a:r>
          </a:p>
        </p:txBody>
      </p:sp>
      <p:sp>
        <p:nvSpPr>
          <p:cNvPr id="18" name="Rectangle 15"/>
          <p:cNvSpPr/>
          <p:nvPr/>
        </p:nvSpPr>
        <p:spPr>
          <a:xfrm>
            <a:off x="9537" y="5254470"/>
            <a:ext cx="9325404" cy="1115690"/>
          </a:xfrm>
          <a:prstGeom prst="rect">
            <a:avLst/>
          </a:prstGeom>
        </p:spPr>
        <p:txBody>
          <a:bodyPr wrap="square">
            <a:spAutoFit/>
          </a:bodyPr>
          <a:lstStyle/>
          <a:p>
            <a:pPr eaLnBrk="0" hangingPunct="0">
              <a:spcAft>
                <a:spcPts val="300"/>
              </a:spcAft>
              <a:defRPr/>
            </a:pPr>
            <a:r>
              <a:rPr kumimoji="0" lang="tr-TR" altLang="ja-JP" sz="2400" b="1" u="sng" kern="0" dirty="0">
                <a:solidFill>
                  <a:srgbClr val="0068B7"/>
                </a:solidFill>
                <a:latin typeface="Arial" pitchFamily="34" charset="0"/>
              </a:rPr>
              <a:t>LNG yakıtlı gemiler</a:t>
            </a:r>
          </a:p>
          <a:p>
            <a:pPr marL="342900" lvl="0" indent="-342900" eaLnBrk="0" hangingPunct="0">
              <a:spcAft>
                <a:spcPts val="0"/>
              </a:spcAft>
              <a:buFont typeface="Wingdings" pitchFamily="2" charset="2"/>
              <a:buChar char="Ø"/>
              <a:defRPr/>
            </a:pPr>
            <a:r>
              <a:rPr kumimoji="0" lang="tr-TR" altLang="ja-JP" sz="2000" kern="0" dirty="0">
                <a:solidFill>
                  <a:srgbClr val="595757"/>
                </a:solidFill>
                <a:latin typeface="Arial" pitchFamily="34" charset="0"/>
              </a:rPr>
              <a:t>Yaklaşık </a:t>
            </a:r>
            <a:r>
              <a:rPr kumimoji="0" lang="tr-TR" altLang="ja-JP" sz="2000" kern="0" dirty="0" smtClean="0">
                <a:solidFill>
                  <a:srgbClr val="595757"/>
                </a:solidFill>
                <a:latin typeface="Arial" pitchFamily="34" charset="0"/>
              </a:rPr>
              <a:t>220 gemi </a:t>
            </a:r>
            <a:r>
              <a:rPr kumimoji="0" lang="tr-TR" altLang="ja-JP" sz="2000" kern="0" dirty="0">
                <a:solidFill>
                  <a:srgbClr val="595757"/>
                </a:solidFill>
                <a:latin typeface="Arial" pitchFamily="34" charset="0"/>
              </a:rPr>
              <a:t>için sistem kurulmuş veya </a:t>
            </a:r>
            <a:br>
              <a:rPr kumimoji="0" lang="tr-TR" altLang="ja-JP" sz="2000" kern="0" dirty="0">
                <a:solidFill>
                  <a:srgbClr val="595757"/>
                </a:solidFill>
                <a:latin typeface="Arial" pitchFamily="34" charset="0"/>
              </a:rPr>
            </a:br>
            <a:r>
              <a:rPr kumimoji="0" lang="tr-TR" altLang="ja-JP" sz="2000" kern="0" dirty="0">
                <a:solidFill>
                  <a:srgbClr val="595757"/>
                </a:solidFill>
                <a:latin typeface="Arial" pitchFamily="34" charset="0"/>
              </a:rPr>
              <a:t>sipariş edilmiştir: </a:t>
            </a:r>
            <a:r>
              <a:rPr kumimoji="0" lang="tr-TR" altLang="ja-JP" sz="2000" kern="0" dirty="0" smtClean="0">
                <a:solidFill>
                  <a:srgbClr val="595757"/>
                </a:solidFill>
                <a:latin typeface="Arial" pitchFamily="34" charset="0"/>
              </a:rPr>
              <a:t>(Temmuz  </a:t>
            </a:r>
            <a:r>
              <a:rPr kumimoji="0" lang="tr-TR" altLang="ja-JP" sz="2000" kern="0" dirty="0">
                <a:solidFill>
                  <a:srgbClr val="595757"/>
                </a:solidFill>
                <a:latin typeface="Arial" pitchFamily="34" charset="0"/>
              </a:rPr>
              <a:t>2019)</a:t>
            </a:r>
          </a:p>
        </p:txBody>
      </p:sp>
      <p:sp>
        <p:nvSpPr>
          <p:cNvPr id="13" name="テキスト ボックス 12"/>
          <p:cNvSpPr txBox="1"/>
          <p:nvPr/>
        </p:nvSpPr>
        <p:spPr>
          <a:xfrm>
            <a:off x="6099342" y="5499548"/>
            <a:ext cx="2986110" cy="584775"/>
          </a:xfrm>
          <a:prstGeom prst="rect">
            <a:avLst/>
          </a:prstGeom>
          <a:noFill/>
        </p:spPr>
        <p:txBody>
          <a:bodyPr wrap="square" rtlCol="0">
            <a:spAutoFit/>
          </a:bodyPr>
          <a:lstStyle/>
          <a:p>
            <a:pPr algn="ctr"/>
            <a:r>
              <a:rPr lang="tr-TR" altLang="ja-JP" sz="1600" u="sng" dirty="0">
                <a:solidFill>
                  <a:srgbClr val="595757"/>
                </a:solidFill>
              </a:rPr>
              <a:t>NK gemi planlamasındaki yüzdesi</a:t>
            </a:r>
          </a:p>
          <a:p>
            <a:pPr algn="ctr"/>
            <a:r>
              <a:rPr lang="tr-TR" dirty="0"/>
              <a:t> </a:t>
            </a:r>
            <a:r>
              <a:rPr lang="tr-TR" altLang="ja-JP" sz="1600" u="sng" dirty="0">
                <a:solidFill>
                  <a:srgbClr val="595757"/>
                </a:solidFill>
              </a:rPr>
              <a:t>EGCS sistemi kurulumu </a:t>
            </a:r>
            <a:r>
              <a:rPr lang="tr-TR" dirty="0"/>
              <a:t> </a:t>
            </a:r>
            <a:endParaRPr lang="tr-TR" altLang="ja-JP" sz="1600" u="sng" dirty="0">
              <a:solidFill>
                <a:srgbClr val="595757"/>
              </a:solidFill>
            </a:endParaRPr>
          </a:p>
        </p:txBody>
      </p:sp>
      <p:graphicFrame>
        <p:nvGraphicFramePr>
          <p:cNvPr id="20" name="表 19"/>
          <p:cNvGraphicFramePr>
            <a:graphicFrameLocks noGrp="1"/>
          </p:cNvGraphicFramePr>
          <p:nvPr>
            <p:extLst>
              <p:ext uri="{D42A27DB-BD31-4B8C-83A1-F6EECF244321}">
                <p14:modId xmlns:p14="http://schemas.microsoft.com/office/powerpoint/2010/main" val="2101876911"/>
              </p:ext>
            </p:extLst>
          </p:nvPr>
        </p:nvGraphicFramePr>
        <p:xfrm>
          <a:off x="977007" y="4477143"/>
          <a:ext cx="3695232" cy="505480"/>
        </p:xfrm>
        <a:graphic>
          <a:graphicData uri="http://schemas.openxmlformats.org/drawingml/2006/table">
            <a:tbl>
              <a:tblPr>
                <a:tableStyleId>{BC89EF96-8CEA-46FF-86C4-4CE0E7609802}</a:tableStyleId>
              </a:tblPr>
              <a:tblGrid>
                <a:gridCol w="1302905">
                  <a:extLst>
                    <a:ext uri="{9D8B030D-6E8A-4147-A177-3AD203B41FA5}">
                      <a16:colId xmlns:a16="http://schemas.microsoft.com/office/drawing/2014/main" xmlns="" val="20000"/>
                    </a:ext>
                  </a:extLst>
                </a:gridCol>
                <a:gridCol w="1084521">
                  <a:extLst>
                    <a:ext uri="{9D8B030D-6E8A-4147-A177-3AD203B41FA5}">
                      <a16:colId xmlns:a16="http://schemas.microsoft.com/office/drawing/2014/main" xmlns="" val="20001"/>
                    </a:ext>
                  </a:extLst>
                </a:gridCol>
                <a:gridCol w="1307806">
                  <a:extLst>
                    <a:ext uri="{9D8B030D-6E8A-4147-A177-3AD203B41FA5}">
                      <a16:colId xmlns:a16="http://schemas.microsoft.com/office/drawing/2014/main" xmlns="" val="20002"/>
                    </a:ext>
                  </a:extLst>
                </a:gridCol>
              </a:tblGrid>
              <a:tr h="282595">
                <a:tc>
                  <a:txBody>
                    <a:bodyPr/>
                    <a:lstStyle/>
                    <a:p>
                      <a:pPr algn="ctr" fontAlgn="ctr"/>
                      <a:r>
                        <a:rPr lang="tr-TR" altLang="ja-JP" sz="1400" u="none" strike="noStrike" dirty="0">
                          <a:solidFill>
                            <a:srgbClr val="595757"/>
                          </a:solidFill>
                          <a:effectLst/>
                          <a:latin typeface="Arial" panose="020B0604020202020204" pitchFamily="34" charset="0"/>
                        </a:rPr>
                        <a:t>Açık döngü</a:t>
                      </a:r>
                      <a:endParaRPr lang="tr-TR" altLang="ja-JP" sz="1400" b="0" i="0" u="none" strike="noStrike" dirty="0">
                        <a:solidFill>
                          <a:srgbClr val="59575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altLang="ja-JP" sz="1400" u="none" strike="noStrike" dirty="0">
                          <a:solidFill>
                            <a:srgbClr val="595757"/>
                          </a:solidFill>
                          <a:effectLst/>
                          <a:latin typeface="Arial" panose="020B0604020202020204" pitchFamily="34" charset="0"/>
                        </a:rPr>
                        <a:t>Hibrit</a:t>
                      </a:r>
                      <a:endParaRPr lang="tr-TR" altLang="ja-JP" sz="1400" b="0" i="0" u="none" strike="noStrike" dirty="0">
                        <a:solidFill>
                          <a:srgbClr val="59575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tr-TR" altLang="ja-JP" sz="1400" u="none" strike="noStrike" dirty="0">
                          <a:solidFill>
                            <a:srgbClr val="595757"/>
                          </a:solidFill>
                          <a:effectLst/>
                          <a:latin typeface="Arial" panose="020B0604020202020204" pitchFamily="34" charset="0"/>
                        </a:rPr>
                        <a:t>Bilinmiyor</a:t>
                      </a:r>
                      <a:endParaRPr lang="tr-TR" altLang="ja-JP" sz="1400" b="0" i="0" u="none" strike="noStrike" dirty="0">
                        <a:solidFill>
                          <a:srgbClr val="59575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194440">
                <a:tc>
                  <a:txBody>
                    <a:bodyPr/>
                    <a:lstStyle/>
                    <a:p>
                      <a:pPr algn="ctr" fontAlgn="ctr"/>
                      <a:r>
                        <a:rPr lang="tr-TR" altLang="ja-JP" sz="1400" b="0" i="0" u="none" strike="noStrike" dirty="0">
                          <a:solidFill>
                            <a:srgbClr val="595757"/>
                          </a:solidFill>
                          <a:effectLst/>
                          <a:latin typeface="Arial" panose="020B0604020202020204" pitchFamily="34" charset="0"/>
                        </a:rPr>
                        <a:t>yaklaşık </a:t>
                      </a:r>
                      <a:r>
                        <a:rPr lang="tr-TR" altLang="ja-JP" sz="1400" b="0" i="0" u="none" strike="noStrike" dirty="0" smtClean="0">
                          <a:solidFill>
                            <a:srgbClr val="595757"/>
                          </a:solidFill>
                          <a:effectLst/>
                          <a:latin typeface="Arial" panose="020B0604020202020204" pitchFamily="34" charset="0"/>
                        </a:rPr>
                        <a:t>%81</a:t>
                      </a:r>
                      <a:endParaRPr lang="tr-TR" altLang="ja-JP" sz="1400" b="0" i="0" u="none" strike="noStrike" dirty="0">
                        <a:solidFill>
                          <a:srgbClr val="59575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altLang="ja-JP" sz="1400" b="0" i="0" u="none" strike="noStrike" dirty="0">
                          <a:solidFill>
                            <a:srgbClr val="595757"/>
                          </a:solidFill>
                          <a:effectLst/>
                          <a:latin typeface="Arial" panose="020B0604020202020204" pitchFamily="34" charset="0"/>
                        </a:rPr>
                        <a:t>yaklaşık </a:t>
                      </a:r>
                      <a:r>
                        <a:rPr lang="tr-TR" altLang="ja-JP" sz="1400" b="0" i="0" u="none" strike="noStrike" dirty="0" smtClean="0">
                          <a:solidFill>
                            <a:srgbClr val="595757"/>
                          </a:solidFill>
                          <a:effectLst/>
                          <a:latin typeface="Arial" panose="020B0604020202020204" pitchFamily="34" charset="0"/>
                        </a:rPr>
                        <a:t>%2</a:t>
                      </a:r>
                      <a:endParaRPr lang="tr-TR" altLang="ja-JP" sz="1400" b="0" i="0" u="none" strike="noStrike" dirty="0">
                        <a:solidFill>
                          <a:srgbClr val="59575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tr-TR" altLang="ja-JP" sz="1400" b="0" i="0" u="none" strike="noStrike" dirty="0">
                          <a:solidFill>
                            <a:srgbClr val="595757"/>
                          </a:solidFill>
                          <a:effectLst/>
                          <a:latin typeface="Arial" panose="020B0604020202020204" pitchFamily="34" charset="0"/>
                        </a:rPr>
                        <a:t>yaklaşık </a:t>
                      </a:r>
                      <a:r>
                        <a:rPr lang="tr-TR" altLang="ja-JP" sz="1400" b="0" i="0" u="none" strike="noStrike" dirty="0" smtClean="0">
                          <a:solidFill>
                            <a:srgbClr val="595757"/>
                          </a:solidFill>
                          <a:effectLst/>
                          <a:latin typeface="Arial" panose="020B0604020202020204" pitchFamily="34" charset="0"/>
                        </a:rPr>
                        <a:t>%17</a:t>
                      </a:r>
                      <a:endParaRPr lang="tr-TR" altLang="ja-JP" sz="1400" b="0" i="0" u="none" strike="noStrike" dirty="0">
                        <a:solidFill>
                          <a:srgbClr val="595757"/>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24"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11</a:t>
            </a:fld>
            <a:endParaRPr lang="tr-TR" altLang="ja-JP" sz="1800" dirty="0"/>
          </a:p>
        </p:txBody>
      </p:sp>
      <p:graphicFrame>
        <p:nvGraphicFramePr>
          <p:cNvPr id="19" name="グラフ 18">
            <a:extLst>
              <a:ext uri="{FF2B5EF4-FFF2-40B4-BE49-F238E27FC236}">
                <a16:creationId xmlns:a16="http://schemas.microsoft.com/office/drawing/2014/main" xmlns="" id="{00000000-0008-0000-0200-000002000000}"/>
              </a:ext>
            </a:extLst>
          </p:cNvPr>
          <p:cNvGraphicFramePr>
            <a:graphicFrameLocks/>
          </p:cNvGraphicFramePr>
          <p:nvPr>
            <p:extLst>
              <p:ext uri="{D42A27DB-BD31-4B8C-83A1-F6EECF244321}">
                <p14:modId xmlns:p14="http://schemas.microsoft.com/office/powerpoint/2010/main" val="4287426155"/>
              </p:ext>
            </p:extLst>
          </p:nvPr>
        </p:nvGraphicFramePr>
        <p:xfrm>
          <a:off x="5734311" y="304009"/>
          <a:ext cx="3817197" cy="296894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xmlns="" id="{D53F947D-A5C4-4F32-B294-4735BB83B37B}"/>
              </a:ext>
            </a:extLst>
          </p:cNvPr>
          <p:cNvSpPr txBox="1"/>
          <p:nvPr/>
        </p:nvSpPr>
        <p:spPr>
          <a:xfrm>
            <a:off x="6668380" y="5231042"/>
            <a:ext cx="2466083" cy="338554"/>
          </a:xfrm>
          <a:prstGeom prst="rect">
            <a:avLst/>
          </a:prstGeom>
          <a:solidFill>
            <a:schemeClr val="bg1"/>
          </a:solidFill>
        </p:spPr>
        <p:txBody>
          <a:bodyPr wrap="square" rtlCol="0">
            <a:spAutoFit/>
          </a:bodyPr>
          <a:lstStyle/>
          <a:p>
            <a:r>
              <a:rPr lang="tr-TR" sz="1600" dirty="0"/>
              <a:t>Planlanan tamamlanma yılı</a:t>
            </a:r>
            <a:endParaRPr lang="en-GB" sz="1600" dirty="0"/>
          </a:p>
        </p:txBody>
      </p:sp>
      <p:sp>
        <p:nvSpPr>
          <p:cNvPr id="3" name="TextBox 2">
            <a:extLst>
              <a:ext uri="{FF2B5EF4-FFF2-40B4-BE49-F238E27FC236}">
                <a16:creationId xmlns:a16="http://schemas.microsoft.com/office/drawing/2014/main" xmlns="" id="{D91650A3-1542-4B0E-8199-967345F8D09C}"/>
              </a:ext>
            </a:extLst>
          </p:cNvPr>
          <p:cNvSpPr txBox="1"/>
          <p:nvPr/>
        </p:nvSpPr>
        <p:spPr>
          <a:xfrm>
            <a:off x="6899358" y="929638"/>
            <a:ext cx="573024" cy="276999"/>
          </a:xfrm>
          <a:prstGeom prst="rect">
            <a:avLst/>
          </a:prstGeom>
          <a:solidFill>
            <a:srgbClr val="49A1B9"/>
          </a:solidFill>
        </p:spPr>
        <p:txBody>
          <a:bodyPr wrap="square" rtlCol="0">
            <a:spAutoFit/>
          </a:bodyPr>
          <a:lstStyle/>
          <a:p>
            <a:r>
              <a:rPr lang="tr-TR" sz="1200" dirty="0"/>
              <a:t>Diğer</a:t>
            </a:r>
            <a:endParaRPr lang="en-GB" dirty="0"/>
          </a:p>
        </p:txBody>
      </p:sp>
      <p:sp>
        <p:nvSpPr>
          <p:cNvPr id="16" name="TextBox 15">
            <a:extLst>
              <a:ext uri="{FF2B5EF4-FFF2-40B4-BE49-F238E27FC236}">
                <a16:creationId xmlns:a16="http://schemas.microsoft.com/office/drawing/2014/main" xmlns="" id="{EACA69EB-131E-4B35-AD05-0178B06556E6}"/>
              </a:ext>
            </a:extLst>
          </p:cNvPr>
          <p:cNvSpPr txBox="1"/>
          <p:nvPr/>
        </p:nvSpPr>
        <p:spPr>
          <a:xfrm>
            <a:off x="7863321" y="1439551"/>
            <a:ext cx="874916" cy="461665"/>
          </a:xfrm>
          <a:prstGeom prst="rect">
            <a:avLst/>
          </a:prstGeom>
          <a:solidFill>
            <a:srgbClr val="4A78AE"/>
          </a:solidFill>
        </p:spPr>
        <p:txBody>
          <a:bodyPr wrap="square" rtlCol="0">
            <a:spAutoFit/>
          </a:bodyPr>
          <a:lstStyle/>
          <a:p>
            <a:r>
              <a:rPr lang="tr-TR" sz="1200" dirty="0"/>
              <a:t>Dökme yük taşıyıcı</a:t>
            </a:r>
            <a:endParaRPr lang="en-GB" sz="1600" dirty="0"/>
          </a:p>
        </p:txBody>
      </p:sp>
      <p:sp>
        <p:nvSpPr>
          <p:cNvPr id="21" name="TextBox 20">
            <a:extLst>
              <a:ext uri="{FF2B5EF4-FFF2-40B4-BE49-F238E27FC236}">
                <a16:creationId xmlns:a16="http://schemas.microsoft.com/office/drawing/2014/main" xmlns="" id="{699907A4-043F-4D94-90CB-1908D66D06E2}"/>
              </a:ext>
            </a:extLst>
          </p:cNvPr>
          <p:cNvSpPr txBox="1"/>
          <p:nvPr/>
        </p:nvSpPr>
        <p:spPr>
          <a:xfrm>
            <a:off x="7089858" y="2297176"/>
            <a:ext cx="619042" cy="461665"/>
          </a:xfrm>
          <a:prstGeom prst="rect">
            <a:avLst/>
          </a:prstGeom>
          <a:solidFill>
            <a:schemeClr val="bg1">
              <a:alpha val="0"/>
            </a:schemeClr>
          </a:solidFill>
        </p:spPr>
        <p:txBody>
          <a:bodyPr wrap="square" rtlCol="0">
            <a:spAutoFit/>
          </a:bodyPr>
          <a:lstStyle/>
          <a:p>
            <a:r>
              <a:rPr lang="tr-TR" sz="1200" dirty="0" smtClean="0"/>
              <a:t>Tanker</a:t>
            </a:r>
          </a:p>
          <a:p>
            <a:r>
              <a:rPr lang="tr-TR" sz="1200" dirty="0"/>
              <a:t> </a:t>
            </a:r>
            <a:r>
              <a:rPr lang="tr-TR" sz="1200" dirty="0" smtClean="0"/>
              <a:t>  26%</a:t>
            </a:r>
            <a:endParaRPr lang="en-GB" sz="1600" dirty="0"/>
          </a:p>
        </p:txBody>
      </p:sp>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993" y="3381476"/>
            <a:ext cx="2858700" cy="2130568"/>
          </a:xfrm>
          <a:prstGeom prst="rect">
            <a:avLst/>
          </a:prstGeom>
          <a:noFill/>
          <a:ln>
            <a:solidFill>
              <a:schemeClr val="tx1"/>
            </a:solidFill>
          </a:ln>
          <a:effectLst/>
        </p:spPr>
      </p:pic>
    </p:spTree>
    <p:extLst>
      <p:ext uri="{BB962C8B-B14F-4D97-AF65-F5344CB8AC3E}">
        <p14:creationId xmlns:p14="http://schemas.microsoft.com/office/powerpoint/2010/main" val="1916402783"/>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9997" y="1916256"/>
            <a:ext cx="2561835" cy="3496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p:cNvSpPr/>
          <p:nvPr/>
        </p:nvSpPr>
        <p:spPr>
          <a:xfrm>
            <a:off x="19388" y="1950359"/>
            <a:ext cx="4722941" cy="400110"/>
          </a:xfrm>
          <a:prstGeom prst="rect">
            <a:avLst/>
          </a:prstGeom>
          <a:noFill/>
        </p:spPr>
        <p:txBody>
          <a:bodyPr wrap="square">
            <a:spAutoFit/>
          </a:bodyPr>
          <a:lstStyle/>
          <a:p>
            <a:pPr fontAlgn="auto">
              <a:spcBef>
                <a:spcPts val="0"/>
              </a:spcBef>
              <a:spcAft>
                <a:spcPts val="0"/>
              </a:spcAft>
              <a:defRPr/>
            </a:pPr>
            <a:r>
              <a:rPr kumimoji="0" lang="tr-TR" altLang="ja-JP" sz="2000" b="1" u="sng" kern="0" dirty="0">
                <a:solidFill>
                  <a:srgbClr val="595757"/>
                </a:solidFill>
                <a:latin typeface="Arial" panose="020B0604020202020204" pitchFamily="34" charset="0"/>
              </a:rPr>
              <a:t>Genel onay prosedürü: </a:t>
            </a:r>
            <a:endParaRPr kumimoji="0" lang="tr-TR" altLang="ja-JP" sz="2000" b="1" u="sng" kern="0" dirty="0">
              <a:solidFill>
                <a:srgbClr val="595757"/>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7" name="AutoShape 5"/>
          <p:cNvSpPr>
            <a:spLocks noChangeArrowheads="1"/>
          </p:cNvSpPr>
          <p:nvPr/>
        </p:nvSpPr>
        <p:spPr bwMode="auto">
          <a:xfrm>
            <a:off x="35496" y="688395"/>
            <a:ext cx="9073008" cy="1150144"/>
          </a:xfrm>
          <a:prstGeom prst="roundRect">
            <a:avLst>
              <a:gd name="adj" fmla="val 11894"/>
            </a:avLst>
          </a:prstGeom>
          <a:noFill/>
          <a:ln w="9525" algn="ctr">
            <a:solidFill>
              <a:srgbClr val="000000"/>
            </a:solidFill>
            <a:round/>
            <a:headEnd/>
            <a:tailEnd/>
          </a:ln>
          <a:effectLst/>
          <a:extLst/>
        </p:spPr>
        <p:txBody>
          <a:bodyPr wrap="square">
            <a:spAutoFit/>
          </a:bodyPr>
          <a:lstStyle/>
          <a:p>
            <a:pPr>
              <a:spcBef>
                <a:spcPts val="0"/>
              </a:spcBef>
              <a:defRPr/>
            </a:pPr>
            <a:r>
              <a:rPr lang="tr-TR" altLang="ja-JP" sz="2200" b="1" u="sng" dirty="0">
                <a:solidFill>
                  <a:srgbClr val="0068B7"/>
                </a:solidFill>
                <a:latin typeface="Arial" panose="020B0604020202020204" pitchFamily="34" charset="0"/>
              </a:rPr>
              <a:t>Eşdeğerleri (MARPOL Ek VI Kural 4)</a:t>
            </a:r>
          </a:p>
          <a:p>
            <a:pPr marL="268288" indent="-268288">
              <a:spcBef>
                <a:spcPts val="0"/>
              </a:spcBef>
              <a:buFont typeface="Wingdings" panose="05000000000000000000" pitchFamily="2" charset="2"/>
              <a:buChar char="ü"/>
              <a:defRPr/>
            </a:pPr>
            <a:r>
              <a:rPr lang="tr-TR" altLang="ja-JP" sz="2100" dirty="0">
                <a:solidFill>
                  <a:srgbClr val="595757"/>
                </a:solidFill>
                <a:latin typeface="Arial" panose="020B0604020202020204" pitchFamily="34" charset="0"/>
              </a:rPr>
              <a:t>Bayrak Otoritesi eşdeğer bir sistemin kullanılmasına izin verebilir.</a:t>
            </a:r>
          </a:p>
          <a:p>
            <a:pPr indent="179388">
              <a:spcBef>
                <a:spcPts val="0"/>
              </a:spcBef>
              <a:defRPr/>
            </a:pPr>
            <a:r>
              <a:rPr lang="tr-TR" dirty="0"/>
              <a:t>  </a:t>
            </a:r>
            <a:r>
              <a:rPr lang="tr-TR" altLang="ja-JP" sz="2100" dirty="0">
                <a:solidFill>
                  <a:srgbClr val="595757"/>
                </a:solidFill>
                <a:latin typeface="Arial" panose="020B0604020202020204" pitchFamily="34" charset="0"/>
              </a:rPr>
              <a:t>Geçerli gereksinimler: EGCS Kılavuz İlkeleri (Karar MEPC.259(68))</a:t>
            </a:r>
          </a:p>
        </p:txBody>
      </p:sp>
      <p:sp>
        <p:nvSpPr>
          <p:cNvPr id="10" name="Rectangle 5"/>
          <p:cNvSpPr>
            <a:spLocks noChangeArrowheads="1"/>
          </p:cNvSpPr>
          <p:nvPr/>
        </p:nvSpPr>
        <p:spPr bwMode="auto">
          <a:xfrm>
            <a:off x="1" y="-55560"/>
            <a:ext cx="4571999"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defRPr/>
            </a:pPr>
            <a:r>
              <a:rPr lang="tr-TR" altLang="ja-JP" sz="2000" b="1" dirty="0">
                <a:solidFill>
                  <a:srgbClr val="0068B7"/>
                </a:solidFill>
                <a:latin typeface="Arial" panose="020B0604020202020204" pitchFamily="34" charset="0"/>
              </a:rPr>
              <a:t>SOx Temizleyicinin Onaylanması</a:t>
            </a:r>
            <a:endParaRPr lang="tr-TR" altLang="en-US" sz="2000" b="1" dirty="0">
              <a:solidFill>
                <a:srgbClr val="0068B7"/>
              </a:solidFill>
              <a:latin typeface="Arial" panose="020B0604020202020204" pitchFamily="34" charset="0"/>
              <a:cs typeface="Arial" panose="020B0604020202020204" pitchFamily="34" charset="0"/>
            </a:endParaRPr>
          </a:p>
        </p:txBody>
      </p:sp>
      <p:sp>
        <p:nvSpPr>
          <p:cNvPr id="12" name="正方形/長方形 11"/>
          <p:cNvSpPr/>
          <p:nvPr/>
        </p:nvSpPr>
        <p:spPr>
          <a:xfrm>
            <a:off x="89314" y="2420888"/>
            <a:ext cx="5621203" cy="369332"/>
          </a:xfrm>
          <a:prstGeom prst="rect">
            <a:avLst/>
          </a:prstGeom>
          <a:noFill/>
        </p:spPr>
        <p:txBody>
          <a:bodyPr wrap="square">
            <a:spAutoFit/>
          </a:bodyPr>
          <a:lstStyle/>
          <a:p>
            <a:pPr fontAlgn="auto">
              <a:spcBef>
                <a:spcPts val="0"/>
              </a:spcBef>
              <a:spcAft>
                <a:spcPts val="0"/>
              </a:spcAft>
              <a:defRPr/>
            </a:pPr>
            <a:r>
              <a:rPr kumimoji="0" lang="tr-TR" altLang="ja-JP" b="1" kern="0" dirty="0">
                <a:solidFill>
                  <a:srgbClr val="595757"/>
                </a:solidFill>
                <a:latin typeface="Arial" panose="020B0604020202020204" pitchFamily="34" charset="0"/>
              </a:rPr>
              <a:t>NK:    </a:t>
            </a:r>
            <a:r>
              <a:rPr kumimoji="0" lang="tr-TR" altLang="ja-JP" kern="0" dirty="0">
                <a:solidFill>
                  <a:srgbClr val="595757"/>
                </a:solidFill>
                <a:latin typeface="Arial" panose="020B0604020202020204" pitchFamily="34" charset="0"/>
              </a:rPr>
              <a:t>Bayrak Otoritesi ile irtibata geçilmesi </a:t>
            </a:r>
            <a:endParaRPr kumimoji="0" lang="tr-TR" altLang="ja-JP" kern="0" dirty="0">
              <a:solidFill>
                <a:srgbClr val="595757"/>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3" name="正方形/長方形 12"/>
          <p:cNvSpPr/>
          <p:nvPr/>
        </p:nvSpPr>
        <p:spPr>
          <a:xfrm>
            <a:off x="89316" y="3140968"/>
            <a:ext cx="6786940" cy="646331"/>
          </a:xfrm>
          <a:prstGeom prst="rect">
            <a:avLst/>
          </a:prstGeom>
          <a:noFill/>
        </p:spPr>
        <p:txBody>
          <a:bodyPr wrap="square">
            <a:spAutoFit/>
          </a:bodyPr>
          <a:lstStyle/>
          <a:p>
            <a:pPr fontAlgn="auto">
              <a:spcBef>
                <a:spcPts val="0"/>
              </a:spcBef>
              <a:spcAft>
                <a:spcPts val="0"/>
              </a:spcAft>
              <a:defRPr/>
            </a:pPr>
            <a:r>
              <a:rPr kumimoji="0" lang="tr-TR" altLang="ja-JP" b="1" kern="0" dirty="0">
                <a:solidFill>
                  <a:srgbClr val="595757"/>
                </a:solidFill>
                <a:latin typeface="Arial" panose="020B0604020202020204" pitchFamily="34" charset="0"/>
              </a:rPr>
              <a:t>Bayrak Otoritesi:  </a:t>
            </a:r>
            <a:r>
              <a:rPr kumimoji="0" lang="tr-TR" altLang="ja-JP" kern="0" dirty="0">
                <a:solidFill>
                  <a:srgbClr val="595757"/>
                </a:solidFill>
                <a:latin typeface="Arial" panose="020B0604020202020204" pitchFamily="34" charset="0"/>
              </a:rPr>
              <a:t>Klas için istisna/onay işlemleri hakkında bilgilendirme</a:t>
            </a:r>
            <a:endParaRPr kumimoji="0" lang="tr-TR" altLang="ja-JP" kern="0" dirty="0">
              <a:solidFill>
                <a:srgbClr val="595757"/>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2" name="下矢印 1"/>
          <p:cNvSpPr/>
          <p:nvPr/>
        </p:nvSpPr>
        <p:spPr bwMode="auto">
          <a:xfrm>
            <a:off x="2538337" y="2759822"/>
            <a:ext cx="224136" cy="454283"/>
          </a:xfrm>
          <a:prstGeom prst="downArrow">
            <a:avLst/>
          </a:prstGeom>
          <a:solidFill>
            <a:srgbClr val="FF0000"/>
          </a:solidFill>
          <a:ln w="38100" cap="flat" cmpd="sng" algn="ctr">
            <a:solidFill>
              <a:srgbClr val="FF0000"/>
            </a:solid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2000" dirty="0">
              <a:latin typeface="Arial" panose="020B0604020202020204" pitchFamily="34" charset="0"/>
              <a:cs typeface="Arial" panose="020B0604020202020204" pitchFamily="34" charset="0"/>
            </a:endParaRPr>
          </a:p>
        </p:txBody>
      </p:sp>
      <p:sp>
        <p:nvSpPr>
          <p:cNvPr id="14" name="正方形/長方形 13"/>
          <p:cNvSpPr/>
          <p:nvPr/>
        </p:nvSpPr>
        <p:spPr>
          <a:xfrm>
            <a:off x="77883" y="3862209"/>
            <a:ext cx="6798373" cy="369332"/>
          </a:xfrm>
          <a:prstGeom prst="rect">
            <a:avLst/>
          </a:prstGeom>
          <a:noFill/>
        </p:spPr>
        <p:txBody>
          <a:bodyPr wrap="square">
            <a:spAutoFit/>
          </a:bodyPr>
          <a:lstStyle/>
          <a:p>
            <a:pPr fontAlgn="auto">
              <a:spcBef>
                <a:spcPts val="0"/>
              </a:spcBef>
              <a:spcAft>
                <a:spcPts val="0"/>
              </a:spcAft>
              <a:defRPr/>
            </a:pPr>
            <a:r>
              <a:rPr kumimoji="0" lang="tr-TR" altLang="ja-JP" b="1" kern="0" dirty="0">
                <a:solidFill>
                  <a:srgbClr val="595757"/>
                </a:solidFill>
                <a:latin typeface="Arial" panose="020B0604020202020204" pitchFamily="34" charset="0"/>
              </a:rPr>
              <a:t>NK:    </a:t>
            </a:r>
            <a:r>
              <a:rPr kumimoji="0" lang="tr-TR" altLang="ja-JP" kern="0" dirty="0">
                <a:solidFill>
                  <a:srgbClr val="595757"/>
                </a:solidFill>
                <a:latin typeface="Arial" panose="020B0604020202020204" pitchFamily="34" charset="0"/>
              </a:rPr>
              <a:t>Kılavuz ilkelere uyulduğunun doğrulanması</a:t>
            </a:r>
          </a:p>
        </p:txBody>
      </p:sp>
      <p:sp>
        <p:nvSpPr>
          <p:cNvPr id="16" name="正方形/長方形 15"/>
          <p:cNvSpPr/>
          <p:nvPr/>
        </p:nvSpPr>
        <p:spPr>
          <a:xfrm>
            <a:off x="77885" y="4808044"/>
            <a:ext cx="8528787" cy="646331"/>
          </a:xfrm>
          <a:prstGeom prst="rect">
            <a:avLst/>
          </a:prstGeom>
          <a:noFill/>
        </p:spPr>
        <p:txBody>
          <a:bodyPr wrap="square">
            <a:spAutoFit/>
          </a:bodyPr>
          <a:lstStyle/>
          <a:p>
            <a:pPr fontAlgn="auto">
              <a:spcBef>
                <a:spcPts val="0"/>
              </a:spcBef>
              <a:spcAft>
                <a:spcPts val="0"/>
              </a:spcAft>
              <a:defRPr/>
            </a:pPr>
            <a:r>
              <a:rPr kumimoji="0" lang="tr-TR" altLang="ja-JP" b="1" kern="0" dirty="0">
                <a:solidFill>
                  <a:srgbClr val="595757"/>
                </a:solidFill>
                <a:latin typeface="Arial" panose="020B0604020202020204" pitchFamily="34" charset="0"/>
              </a:rPr>
              <a:t>Bayrak Otoritesi: </a:t>
            </a:r>
            <a:r>
              <a:rPr lang="tr-TR" b="1" dirty="0"/>
              <a:t> </a:t>
            </a:r>
            <a:r>
              <a:rPr kumimoji="0" lang="tr-TR" altLang="ja-JP" kern="0" dirty="0">
                <a:solidFill>
                  <a:srgbClr val="595757"/>
                </a:solidFill>
                <a:latin typeface="Arial" panose="020B0604020202020204" pitchFamily="34" charset="0"/>
              </a:rPr>
              <a:t>SOx temizleyicinin (ve eşdeğerinin) </a:t>
            </a:r>
            <a:br>
              <a:rPr kumimoji="0" lang="tr-TR" altLang="ja-JP" kern="0" dirty="0">
                <a:solidFill>
                  <a:srgbClr val="595757"/>
                </a:solidFill>
                <a:latin typeface="Arial" panose="020B0604020202020204" pitchFamily="34" charset="0"/>
              </a:rPr>
            </a:br>
            <a:r>
              <a:rPr kumimoji="0" lang="tr-TR" altLang="ja-JP" kern="0" dirty="0">
                <a:solidFill>
                  <a:srgbClr val="595757"/>
                </a:solidFill>
                <a:latin typeface="Arial" panose="020B0604020202020204" pitchFamily="34" charset="0"/>
              </a:rPr>
              <a:t>onaylanması </a:t>
            </a:r>
            <a:endParaRPr kumimoji="0" lang="tr-TR" altLang="ja-JP" kern="0" dirty="0">
              <a:solidFill>
                <a:srgbClr val="595757"/>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8" name="正方形/長方形 17"/>
          <p:cNvSpPr/>
          <p:nvPr/>
        </p:nvSpPr>
        <p:spPr>
          <a:xfrm>
            <a:off x="88849" y="5524942"/>
            <a:ext cx="6315031" cy="923330"/>
          </a:xfrm>
          <a:prstGeom prst="rect">
            <a:avLst/>
          </a:prstGeom>
          <a:noFill/>
        </p:spPr>
        <p:txBody>
          <a:bodyPr wrap="square">
            <a:spAutoFit/>
          </a:bodyPr>
          <a:lstStyle/>
          <a:p>
            <a:pPr fontAlgn="auto">
              <a:spcBef>
                <a:spcPts val="0"/>
              </a:spcBef>
              <a:spcAft>
                <a:spcPts val="0"/>
              </a:spcAft>
              <a:defRPr/>
            </a:pPr>
            <a:r>
              <a:rPr kumimoji="0" lang="tr-TR" altLang="ja-JP" b="1" kern="0" dirty="0">
                <a:solidFill>
                  <a:srgbClr val="595757"/>
                </a:solidFill>
                <a:latin typeface="Arial" panose="020B0604020202020204" pitchFamily="34" charset="0"/>
              </a:rPr>
              <a:t>NK:    </a:t>
            </a:r>
            <a:r>
              <a:rPr kumimoji="0" lang="tr-TR" altLang="ja-JP" kern="0" dirty="0">
                <a:solidFill>
                  <a:srgbClr val="595757"/>
                </a:solidFill>
                <a:latin typeface="Arial" panose="020B0604020202020204" pitchFamily="34" charset="0"/>
              </a:rPr>
              <a:t>IAPP sertifikasının Düzenlenmesi</a:t>
            </a:r>
            <a:br>
              <a:rPr kumimoji="0" lang="tr-TR" altLang="ja-JP" kern="0" dirty="0">
                <a:solidFill>
                  <a:srgbClr val="595757"/>
                </a:solidFill>
                <a:latin typeface="Arial" panose="020B0604020202020204" pitchFamily="34" charset="0"/>
              </a:rPr>
            </a:br>
            <a:r>
              <a:rPr kumimoji="0" lang="tr-TR" altLang="ja-JP" b="1" kern="0" dirty="0">
                <a:solidFill>
                  <a:srgbClr val="595757"/>
                </a:solidFill>
                <a:latin typeface="Arial" panose="020B0604020202020204" pitchFamily="34" charset="0"/>
              </a:rPr>
              <a:t>Bayrak Otoritesi:  </a:t>
            </a:r>
            <a:r>
              <a:rPr kumimoji="0" lang="tr-TR" altLang="ja-JP" kern="0" dirty="0">
                <a:solidFill>
                  <a:srgbClr val="595757"/>
                </a:solidFill>
                <a:latin typeface="Arial" panose="020B0604020202020204" pitchFamily="34" charset="0"/>
              </a:rPr>
              <a:t>İlgili taraflara dağıtım için </a:t>
            </a:r>
            <a:r>
              <a:rPr kumimoji="0" lang="tr-TR" altLang="ja-JP" kern="0" dirty="0" err="1">
                <a:solidFill>
                  <a:srgbClr val="595757"/>
                </a:solidFill>
                <a:latin typeface="Arial" panose="020B0604020202020204" pitchFamily="34" charset="0"/>
              </a:rPr>
              <a:t>IMO</a:t>
            </a:r>
            <a:r>
              <a:rPr kumimoji="0" lang="tr-TR" altLang="ja-JP" kern="0" dirty="0">
                <a:solidFill>
                  <a:srgbClr val="595757"/>
                </a:solidFill>
                <a:latin typeface="Arial" panose="020B0604020202020204" pitchFamily="34" charset="0"/>
              </a:rPr>
              <a:t> ile </a:t>
            </a:r>
            <a:br>
              <a:rPr kumimoji="0" lang="tr-TR" altLang="ja-JP" kern="0" dirty="0">
                <a:solidFill>
                  <a:srgbClr val="595757"/>
                </a:solidFill>
                <a:latin typeface="Arial" panose="020B0604020202020204" pitchFamily="34" charset="0"/>
              </a:rPr>
            </a:br>
            <a:r>
              <a:rPr kumimoji="0" lang="tr-TR" altLang="ja-JP" kern="0" dirty="0">
                <a:solidFill>
                  <a:srgbClr val="595757"/>
                </a:solidFill>
                <a:latin typeface="Arial" panose="020B0604020202020204" pitchFamily="34" charset="0"/>
              </a:rPr>
              <a:t>irtibata geçilmesi</a:t>
            </a:r>
            <a:endParaRPr kumimoji="0" lang="tr-TR" altLang="ja-JP" kern="0" dirty="0">
              <a:solidFill>
                <a:srgbClr val="595757"/>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20" name="正方形/長方形 19"/>
          <p:cNvSpPr/>
          <p:nvPr/>
        </p:nvSpPr>
        <p:spPr>
          <a:xfrm>
            <a:off x="755576" y="4149080"/>
            <a:ext cx="6448648" cy="369332"/>
          </a:xfrm>
          <a:prstGeom prst="rect">
            <a:avLst/>
          </a:prstGeom>
          <a:noFill/>
        </p:spPr>
        <p:txBody>
          <a:bodyPr wrap="square">
            <a:spAutoFit/>
          </a:bodyPr>
          <a:lstStyle/>
          <a:p>
            <a:pPr fontAlgn="auto">
              <a:spcBef>
                <a:spcPts val="0"/>
              </a:spcBef>
              <a:spcAft>
                <a:spcPts val="0"/>
              </a:spcAft>
              <a:defRPr/>
            </a:pPr>
            <a:r>
              <a:rPr kumimoji="0" lang="tr-TR" altLang="ja-JP" kern="0" dirty="0">
                <a:solidFill>
                  <a:srgbClr val="595757"/>
                </a:solidFill>
                <a:latin typeface="Arial" panose="020B0604020202020204" pitchFamily="34" charset="0"/>
              </a:rPr>
              <a:t>Sonucun Bayrak Otoritesine iletilmesi</a:t>
            </a:r>
            <a:endParaRPr kumimoji="0" lang="tr-TR" altLang="ja-JP" kern="0" dirty="0">
              <a:solidFill>
                <a:srgbClr val="595757"/>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3" name="Rectangle 2"/>
          <p:cNvSpPr/>
          <p:nvPr/>
        </p:nvSpPr>
        <p:spPr>
          <a:xfrm>
            <a:off x="6406133" y="4476837"/>
            <a:ext cx="2683447" cy="1815882"/>
          </a:xfrm>
          <a:prstGeom prst="rect">
            <a:avLst/>
          </a:prstGeom>
          <a:solidFill>
            <a:schemeClr val="bg1"/>
          </a:solidFill>
          <a:ln w="3175"/>
        </p:spPr>
        <p:style>
          <a:lnRef idx="1">
            <a:schemeClr val="dk1"/>
          </a:lnRef>
          <a:fillRef idx="2">
            <a:schemeClr val="dk1"/>
          </a:fillRef>
          <a:effectRef idx="1">
            <a:schemeClr val="dk1"/>
          </a:effectRef>
          <a:fontRef idx="minor">
            <a:schemeClr val="dk1"/>
          </a:fontRef>
        </p:style>
        <p:txBody>
          <a:bodyPr wrap="square">
            <a:spAutoFit/>
          </a:bodyPr>
          <a:lstStyle/>
          <a:p>
            <a:pPr marL="266700" indent="-85725" defTabSz="457200" fontAlgn="base">
              <a:spcBef>
                <a:spcPts val="600"/>
              </a:spcBef>
              <a:spcAft>
                <a:spcPct val="0"/>
              </a:spcAft>
              <a:defRPr/>
            </a:pPr>
            <a:r>
              <a:rPr kumimoji="0" lang="tr-TR" altLang="ja-JP" sz="1600" kern="0" dirty="0">
                <a:solidFill>
                  <a:prstClr val="black">
                    <a:lumMod val="65000"/>
                    <a:lumOff val="35000"/>
                  </a:prstClr>
                </a:solidFill>
                <a:latin typeface="Arial" panose="020B0604020202020204" pitchFamily="34" charset="0"/>
              </a:rPr>
              <a:t> &lt; Temel içerikler &gt;</a:t>
            </a:r>
          </a:p>
          <a:p>
            <a:pPr marL="447675" indent="-180975" defTabSz="457200" fontAlgn="base">
              <a:spcBef>
                <a:spcPct val="0"/>
              </a:spcBef>
              <a:spcAft>
                <a:spcPct val="0"/>
              </a:spcAft>
              <a:buFont typeface="Arial" panose="020B0604020202020204" pitchFamily="34" charset="0"/>
              <a:buChar char="•"/>
              <a:defRPr/>
            </a:pPr>
            <a:r>
              <a:rPr kumimoji="0" lang="tr-TR" altLang="ja-JP" sz="1600" kern="0" dirty="0">
                <a:solidFill>
                  <a:prstClr val="black">
                    <a:lumMod val="65000"/>
                    <a:lumOff val="35000"/>
                  </a:prstClr>
                </a:solidFill>
                <a:latin typeface="Arial" panose="020B0604020202020204" pitchFamily="34" charset="0"/>
              </a:rPr>
              <a:t>Onay Planı</a:t>
            </a:r>
          </a:p>
          <a:p>
            <a:pPr marL="447675" indent="-180975" defTabSz="457200" fontAlgn="base">
              <a:spcBef>
                <a:spcPct val="0"/>
              </a:spcBef>
              <a:spcAft>
                <a:spcPct val="0"/>
              </a:spcAft>
              <a:buFont typeface="Arial" panose="020B0604020202020204" pitchFamily="34" charset="0"/>
              <a:buChar char="•"/>
              <a:defRPr/>
            </a:pPr>
            <a:r>
              <a:rPr kumimoji="0" lang="tr-TR" altLang="ja-JP" sz="1600" kern="0" dirty="0">
                <a:solidFill>
                  <a:prstClr val="black">
                    <a:lumMod val="65000"/>
                    <a:lumOff val="35000"/>
                  </a:prstClr>
                </a:solidFill>
                <a:latin typeface="Arial" panose="020B0604020202020204" pitchFamily="34" charset="0"/>
              </a:rPr>
              <a:t>Egzoz gazı sınırı</a:t>
            </a:r>
          </a:p>
          <a:p>
            <a:pPr marL="447675" indent="-180975" defTabSz="457200" fontAlgn="base">
              <a:spcBef>
                <a:spcPct val="0"/>
              </a:spcBef>
              <a:spcAft>
                <a:spcPct val="0"/>
              </a:spcAft>
              <a:buFont typeface="Arial" panose="020B0604020202020204" pitchFamily="34" charset="0"/>
              <a:buChar char="•"/>
              <a:defRPr/>
            </a:pPr>
            <a:r>
              <a:rPr kumimoji="0" lang="tr-TR" altLang="ja-JP" sz="1600" kern="0" dirty="0">
                <a:solidFill>
                  <a:prstClr val="black">
                    <a:lumMod val="65000"/>
                    <a:lumOff val="35000"/>
                  </a:prstClr>
                </a:solidFill>
                <a:latin typeface="Arial" panose="020B0604020202020204" pitchFamily="34" charset="0"/>
              </a:rPr>
              <a:t>Boşaltım suyu kriterleri</a:t>
            </a:r>
            <a:endParaRPr kumimoji="0" lang="tr-TR" altLang="ja-JP" sz="1600" kern="0" dirty="0">
              <a:solidFill>
                <a:prstClr val="black">
                  <a:lumMod val="65000"/>
                  <a:lumOff val="35000"/>
                </a:prstClr>
              </a:solidFill>
              <a:latin typeface="Arial" panose="020B0604020202020204" pitchFamily="34" charset="0"/>
              <a:cs typeface="Arial" panose="020B0604020202020204" pitchFamily="34" charset="0"/>
            </a:endParaRPr>
          </a:p>
          <a:p>
            <a:pPr marL="447675" indent="-180975" defTabSz="457200" fontAlgn="base">
              <a:spcBef>
                <a:spcPct val="0"/>
              </a:spcBef>
              <a:spcAft>
                <a:spcPct val="0"/>
              </a:spcAft>
              <a:buFont typeface="Arial" panose="020B0604020202020204" pitchFamily="34" charset="0"/>
              <a:buChar char="•"/>
              <a:defRPr/>
            </a:pPr>
            <a:r>
              <a:rPr kumimoji="0" lang="tr-TR" altLang="ja-JP" sz="1600" kern="0" dirty="0">
                <a:solidFill>
                  <a:prstClr val="black">
                    <a:lumMod val="65000"/>
                    <a:lumOff val="35000"/>
                  </a:prstClr>
                </a:solidFill>
                <a:latin typeface="Arial" panose="020B0604020202020204" pitchFamily="34" charset="0"/>
              </a:rPr>
              <a:t>Gemide bulunacak evraklar, vb.</a:t>
            </a:r>
            <a:endParaRPr lang="tr-TR" altLang="en-US" sz="1600" b="1" dirty="0">
              <a:latin typeface="Arial" panose="020B0604020202020204" pitchFamily="34" charset="0"/>
              <a:cs typeface="Arial" panose="020B0604020202020204" pitchFamily="34" charset="0"/>
            </a:endParaRPr>
          </a:p>
        </p:txBody>
      </p:sp>
      <p:sp>
        <p:nvSpPr>
          <p:cNvPr id="30" name="下矢印 1"/>
          <p:cNvSpPr/>
          <p:nvPr/>
        </p:nvSpPr>
        <p:spPr bwMode="auto">
          <a:xfrm>
            <a:off x="2538337" y="3514539"/>
            <a:ext cx="224136" cy="454283"/>
          </a:xfrm>
          <a:prstGeom prst="downArrow">
            <a:avLst/>
          </a:prstGeom>
          <a:solidFill>
            <a:srgbClr val="FF0000"/>
          </a:solidFill>
          <a:ln w="38100" cap="flat" cmpd="sng" algn="ctr">
            <a:solidFill>
              <a:srgbClr val="FF0000"/>
            </a:solid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2000" dirty="0">
              <a:latin typeface="Arial" panose="020B0604020202020204" pitchFamily="34" charset="0"/>
              <a:cs typeface="Arial" panose="020B0604020202020204" pitchFamily="34" charset="0"/>
            </a:endParaRPr>
          </a:p>
        </p:txBody>
      </p:sp>
      <p:sp>
        <p:nvSpPr>
          <p:cNvPr id="31" name="下矢印 1"/>
          <p:cNvSpPr/>
          <p:nvPr/>
        </p:nvSpPr>
        <p:spPr bwMode="auto">
          <a:xfrm>
            <a:off x="2538337" y="4446007"/>
            <a:ext cx="224136" cy="454283"/>
          </a:xfrm>
          <a:prstGeom prst="downArrow">
            <a:avLst/>
          </a:prstGeom>
          <a:solidFill>
            <a:srgbClr val="FF0000"/>
          </a:solidFill>
          <a:ln w="38100" cap="flat" cmpd="sng" algn="ctr">
            <a:solidFill>
              <a:srgbClr val="FF0000"/>
            </a:solid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2000" dirty="0">
              <a:latin typeface="Arial" panose="020B0604020202020204" pitchFamily="34" charset="0"/>
              <a:cs typeface="Arial" panose="020B0604020202020204" pitchFamily="34" charset="0"/>
            </a:endParaRPr>
          </a:p>
        </p:txBody>
      </p:sp>
      <p:sp>
        <p:nvSpPr>
          <p:cNvPr id="32" name="下矢印 1"/>
          <p:cNvSpPr/>
          <p:nvPr/>
        </p:nvSpPr>
        <p:spPr bwMode="auto">
          <a:xfrm>
            <a:off x="2538337" y="5157637"/>
            <a:ext cx="225079" cy="454283"/>
          </a:xfrm>
          <a:prstGeom prst="downArrow">
            <a:avLst/>
          </a:prstGeom>
          <a:solidFill>
            <a:srgbClr val="FF0000"/>
          </a:solidFill>
          <a:ln w="38100" cap="flat" cmpd="sng" algn="ctr">
            <a:solidFill>
              <a:srgbClr val="FF0000"/>
            </a:solid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2000" dirty="0">
              <a:latin typeface="Arial" panose="020B0604020202020204" pitchFamily="34" charset="0"/>
              <a:cs typeface="Arial" panose="020B0604020202020204" pitchFamily="34" charset="0"/>
            </a:endParaRPr>
          </a:p>
        </p:txBody>
      </p:sp>
      <p:sp>
        <p:nvSpPr>
          <p:cNvPr id="19"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12</a:t>
            </a:fld>
            <a:endParaRPr lang="tr-TR" altLang="ja-JP" sz="1800" dirty="0"/>
          </a:p>
        </p:txBody>
      </p:sp>
    </p:spTree>
    <p:extLst>
      <p:ext uri="{BB962C8B-B14F-4D97-AF65-F5344CB8AC3E}">
        <p14:creationId xmlns:p14="http://schemas.microsoft.com/office/powerpoint/2010/main" val="696950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33008" y="3607688"/>
            <a:ext cx="4456113" cy="923330"/>
          </a:xfrm>
          <a:prstGeom prst="rect">
            <a:avLst/>
          </a:prstGeom>
          <a:noFill/>
        </p:spPr>
        <p:txBody>
          <a:bodyPr>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ja-JP" i="0" u="none" strike="noStrike" kern="0" cap="none" spc="0" normalizeH="0" baseline="0" noProof="0" dirty="0">
                <a:ln>
                  <a:noFill/>
                </a:ln>
                <a:solidFill>
                  <a:srgbClr val="595757"/>
                </a:solidFill>
                <a:effectLst/>
                <a:uLnTx/>
                <a:uFillTx/>
                <a:latin typeface="Arial" panose="020B0604020202020204" pitchFamily="34" charset="0"/>
              </a:rPr>
              <a:t>Yıkama suyu olarak deniz suyu</a:t>
            </a:r>
            <a:r>
              <a:rPr kumimoji="0" lang="tr-TR" altLang="ja-JP" i="0" u="none" strike="noStrike" kern="0" cap="none" spc="0" normalizeH="0" noProof="0" dirty="0">
                <a:ln>
                  <a:noFill/>
                </a:ln>
                <a:solidFill>
                  <a:srgbClr val="595757"/>
                </a:solidFill>
                <a:effectLst/>
                <a:uLnTx/>
                <a:uFillTx/>
                <a:latin typeface="Arial" panose="020B0604020202020204" pitchFamily="34" charset="0"/>
              </a:rPr>
              <a:t> kullanır</a:t>
            </a:r>
            <a:endParaRPr kumimoji="0" lang="tr-TR" altLang="ja-JP" i="0" u="none" strike="noStrike" kern="0" cap="none" spc="0" normalizeH="0" baseline="0" noProof="0" dirty="0">
              <a:ln>
                <a:noFill/>
              </a:ln>
              <a:solidFill>
                <a:srgbClr val="595757"/>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ja-JP" i="0" u="none" strike="noStrike" kern="0" cap="none" spc="0" normalizeH="0" baseline="0" noProof="0" dirty="0">
                <a:ln>
                  <a:noFill/>
                </a:ln>
                <a:solidFill>
                  <a:srgbClr val="595757"/>
                </a:solidFill>
                <a:effectLst/>
                <a:uLnTx/>
                <a:uFillTx/>
                <a:latin typeface="Arial" panose="020B0604020202020204" pitchFamily="34" charset="0"/>
              </a:rPr>
              <a:t>Deniz suyu kullanılan döngü</a:t>
            </a:r>
          </a:p>
        </p:txBody>
      </p:sp>
      <p:sp>
        <p:nvSpPr>
          <p:cNvPr id="20" name="正方形/長方形 19"/>
          <p:cNvSpPr/>
          <p:nvPr/>
        </p:nvSpPr>
        <p:spPr>
          <a:xfrm>
            <a:off x="4572000" y="3607688"/>
            <a:ext cx="3866388" cy="646331"/>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ja-JP" i="0" u="none" strike="noStrike" kern="0" cap="none" spc="0" normalizeH="0" baseline="0" noProof="0" dirty="0">
                <a:ln>
                  <a:noFill/>
                </a:ln>
                <a:solidFill>
                  <a:srgbClr val="595757"/>
                </a:solidFill>
                <a:effectLst/>
                <a:uLnTx/>
                <a:uFillTx/>
                <a:latin typeface="Arial" panose="020B0604020202020204" pitchFamily="34" charset="0"/>
              </a:rPr>
              <a:t>Devridaim ile sodyum hidroksit çözeltisi kullanır</a:t>
            </a:r>
            <a:endParaRPr kumimoji="0" lang="tr-TR" altLang="en-US" i="0" u="none" strike="noStrike" kern="0" cap="none" spc="0" normalizeH="0" baseline="0" noProof="0" dirty="0">
              <a:ln>
                <a:noFill/>
              </a:ln>
              <a:solidFill>
                <a:srgbClr val="595757"/>
              </a:solidFill>
              <a:effectLst/>
              <a:uLnTx/>
              <a:uFillTx/>
              <a:latin typeface="Arial" panose="020B0604020202020204" pitchFamily="34" charset="0"/>
              <a:cs typeface="Arial" panose="020B0604020202020204" pitchFamily="34" charset="0"/>
            </a:endParaRPr>
          </a:p>
        </p:txBody>
      </p:sp>
      <p:sp>
        <p:nvSpPr>
          <p:cNvPr id="25" name="角丸四角形 24"/>
          <p:cNvSpPr/>
          <p:nvPr/>
        </p:nvSpPr>
        <p:spPr bwMode="auto">
          <a:xfrm>
            <a:off x="4658594" y="4248078"/>
            <a:ext cx="4287813" cy="292689"/>
          </a:xfrm>
          <a:prstGeom prst="roundRect">
            <a:avLst/>
          </a:prstGeom>
          <a:solidFill>
            <a:schemeClr val="bg1"/>
          </a:solidFill>
          <a:ln w="28575" algn="ctr">
            <a:solidFill>
              <a:srgbClr val="0068B7"/>
            </a:solidFill>
            <a:miter lim="800000"/>
            <a:headEnd/>
            <a:tailEnd/>
          </a:ln>
          <a:effectLst/>
        </p:spPr>
        <p:txBody>
          <a:bodyPr wrap="none" rtlCol="0" anchor="ctr"/>
          <a:lstStyle/>
          <a:p>
            <a:pPr eaLnBrk="1" hangingPunct="1">
              <a:spcBef>
                <a:spcPct val="0"/>
              </a:spcBef>
              <a:buClrTx/>
              <a:buSzTx/>
              <a:buFontTx/>
              <a:buNone/>
            </a:pPr>
            <a:r>
              <a:rPr kumimoji="1" lang="tr-TR" altLang="ja-JP" sz="1400" dirty="0">
                <a:solidFill>
                  <a:srgbClr val="0068B7"/>
                </a:solidFill>
              </a:rPr>
              <a:t>Gemiden boşaltım yapılmadan çalışabilir</a:t>
            </a:r>
            <a:endParaRPr kumimoji="1" lang="tr-TR" altLang="en-US" dirty="0">
              <a:solidFill>
                <a:srgbClr val="0068B7"/>
              </a:solidFill>
            </a:endParaRPr>
          </a:p>
        </p:txBody>
      </p:sp>
      <p:sp>
        <p:nvSpPr>
          <p:cNvPr id="26" name="右矢印 1"/>
          <p:cNvSpPr>
            <a:spLocks noChangeArrowheads="1"/>
          </p:cNvSpPr>
          <p:nvPr/>
        </p:nvSpPr>
        <p:spPr bwMode="auto">
          <a:xfrm>
            <a:off x="4320367" y="4310355"/>
            <a:ext cx="230782" cy="168131"/>
          </a:xfrm>
          <a:prstGeom prst="rightArrow">
            <a:avLst>
              <a:gd name="adj1" fmla="val 50000"/>
              <a:gd name="adj2" fmla="val 50003"/>
            </a:avLst>
          </a:prstGeom>
          <a:solidFill>
            <a:srgbClr val="0068B7"/>
          </a:solidFill>
          <a:ln w="19050" algn="ctr">
            <a:solidFill>
              <a:srgbClr val="0068B7"/>
            </a:solidFill>
            <a:round/>
            <a:headEnd/>
            <a:tailEnd/>
          </a:ln>
        </p:spPr>
        <p:txBody>
          <a:bodyPr wrap="square" anchor="ctr">
            <a:spAutoFit/>
          </a:bodyPr>
          <a:lstStyle>
            <a:lvl1pPr eaLnBrk="0" hangingPunct="0">
              <a:spcBef>
                <a:spcPct val="20000"/>
              </a:spcBef>
              <a:buClr>
                <a:schemeClr val="hlink"/>
              </a:buClr>
              <a:buSzPct val="80000"/>
              <a:buFont typeface="Wingdings" pitchFamily="2" charset="2"/>
              <a:buChar char="Ø"/>
              <a:defRPr kumimoji="1" sz="3200">
                <a:solidFill>
                  <a:schemeClr val="bg1"/>
                </a:solidFill>
                <a:latin typeface="Arial" pitchFamily="34" charset="0"/>
                <a:ea typeface="ＭＳ Ｐゴシック" pitchFamily="50" charset="-128"/>
              </a:defRPr>
            </a:lvl1pPr>
            <a:lvl2pPr marL="742950" indent="-285750" eaLnBrk="0" hangingPunct="0">
              <a:spcBef>
                <a:spcPct val="20000"/>
              </a:spcBef>
              <a:buClr>
                <a:schemeClr val="tx2"/>
              </a:buClr>
              <a:buSzPct val="50000"/>
              <a:buFont typeface="Wingdings" pitchFamily="2" charset="2"/>
              <a:buChar char="l"/>
              <a:defRPr kumimoji="1" sz="2800">
                <a:solidFill>
                  <a:schemeClr val="bg1"/>
                </a:solidFill>
                <a:latin typeface="Arial" pitchFamily="34" charset="0"/>
                <a:ea typeface="ＭＳ Ｐゴシック" pitchFamily="50" charset="-128"/>
              </a:defRPr>
            </a:lvl2pPr>
            <a:lvl3pPr marL="1143000" indent="-228600" eaLnBrk="0" hangingPunct="0">
              <a:spcBef>
                <a:spcPct val="20000"/>
              </a:spcBef>
              <a:buClr>
                <a:schemeClr val="accent2"/>
              </a:buClr>
              <a:buChar char="•"/>
              <a:defRPr kumimoji="1" sz="2400">
                <a:solidFill>
                  <a:schemeClr val="bg1"/>
                </a:solidFill>
                <a:latin typeface="Arial" pitchFamily="34" charset="0"/>
                <a:ea typeface="ＭＳ Ｐゴシック" pitchFamily="50" charset="-128"/>
              </a:defRPr>
            </a:lvl3pPr>
            <a:lvl4pPr marL="1600200" indent="-228600" eaLnBrk="0" hangingPunct="0">
              <a:spcBef>
                <a:spcPct val="20000"/>
              </a:spcBef>
              <a:buClr>
                <a:schemeClr val="folHlink"/>
              </a:buClr>
              <a:buSzPct val="50000"/>
              <a:buFont typeface="Wingdings" pitchFamily="2" charset="2"/>
              <a:buChar char="l"/>
              <a:defRPr kumimoji="1" sz="2000">
                <a:solidFill>
                  <a:schemeClr val="bg1"/>
                </a:solidFill>
                <a:latin typeface="Arial" pitchFamily="34" charset="0"/>
                <a:ea typeface="ＭＳ Ｐゴシック" pitchFamily="50" charset="-128"/>
              </a:defRPr>
            </a:lvl4pPr>
            <a:lvl5pPr marL="2057400" indent="-228600" eaLnBrk="0" hangingPunct="0">
              <a:spcBef>
                <a:spcPct val="20000"/>
              </a:spcBef>
              <a:buClr>
                <a:schemeClr val="hlink"/>
              </a:buClr>
              <a:buChar char="•"/>
              <a:defRPr kumimoji="1" sz="2000">
                <a:solidFill>
                  <a:schemeClr val="bg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hlink"/>
              </a:buClr>
              <a:buChar char="•"/>
              <a:defRPr kumimoji="1" sz="2000">
                <a:solidFill>
                  <a:schemeClr val="bg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hlink"/>
              </a:buClr>
              <a:buChar char="•"/>
              <a:defRPr kumimoji="1" sz="2000">
                <a:solidFill>
                  <a:schemeClr val="bg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hlink"/>
              </a:buClr>
              <a:buChar char="•"/>
              <a:defRPr kumimoji="1" sz="2000">
                <a:solidFill>
                  <a:schemeClr val="bg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hlink"/>
              </a:buClr>
              <a:buChar char="•"/>
              <a:defRPr kumimoji="1" sz="2000">
                <a:solidFill>
                  <a:schemeClr val="bg1"/>
                </a:solidFill>
                <a:latin typeface="Arial" pitchFamily="34" charset="0"/>
                <a:ea typeface="ＭＳ Ｐゴシック" pitchFamily="50" charset="-128"/>
              </a:defRPr>
            </a:lvl9pPr>
          </a:lstStyle>
          <a:p>
            <a:pPr algn="ctr" eaLnBrk="1" fontAlgn="base" hangingPunct="1">
              <a:spcBef>
                <a:spcPct val="50000"/>
              </a:spcBef>
              <a:spcAft>
                <a:spcPct val="0"/>
              </a:spcAft>
              <a:buClrTx/>
              <a:buSzTx/>
              <a:buFont typeface="Wingdings" pitchFamily="2" charset="2"/>
              <a:buNone/>
              <a:defRPr/>
            </a:pPr>
            <a:endParaRPr lang="ja-JP" altLang="en-US" sz="1600" dirty="0">
              <a:solidFill>
                <a:srgbClr val="595757"/>
              </a:solidFill>
              <a:latin typeface="ＭＳ Ｐゴシック"/>
              <a:ea typeface="ＭＳ Ｐゴシック"/>
            </a:endParaRPr>
          </a:p>
        </p:txBody>
      </p:sp>
      <p:sp>
        <p:nvSpPr>
          <p:cNvPr id="11" name="Rectangle 5"/>
          <p:cNvSpPr>
            <a:spLocks noChangeArrowheads="1"/>
          </p:cNvSpPr>
          <p:nvPr/>
        </p:nvSpPr>
        <p:spPr bwMode="auto">
          <a:xfrm>
            <a:off x="119756" y="72988"/>
            <a:ext cx="367119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defTabSz="914400">
              <a:defRPr/>
            </a:pPr>
            <a:r>
              <a:rPr lang="tr-TR" altLang="ja-JP" sz="2600" b="1" dirty="0">
                <a:solidFill>
                  <a:srgbClr val="0068B7"/>
                </a:solidFill>
                <a:latin typeface="Arial" charset="0"/>
              </a:rPr>
              <a:t>EGCS (SOx Temizleyici)</a:t>
            </a:r>
          </a:p>
        </p:txBody>
      </p:sp>
      <p:sp>
        <p:nvSpPr>
          <p:cNvPr id="2" name="正方形/長方形 1"/>
          <p:cNvSpPr/>
          <p:nvPr/>
        </p:nvSpPr>
        <p:spPr bwMode="auto">
          <a:xfrm>
            <a:off x="2116104" y="2709672"/>
            <a:ext cx="401544" cy="304800"/>
          </a:xfrm>
          <a:prstGeom prst="rect">
            <a:avLst/>
          </a:prstGeom>
          <a:solidFill>
            <a:schemeClr val="bg1"/>
          </a:solidFill>
          <a:ln w="38100" cap="flat" cmpd="sng" algn="ctr">
            <a:no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1600" dirty="0"/>
          </a:p>
        </p:txBody>
      </p:sp>
      <p:sp>
        <p:nvSpPr>
          <p:cNvPr id="12" name="正方形/長方形 11"/>
          <p:cNvSpPr/>
          <p:nvPr/>
        </p:nvSpPr>
        <p:spPr bwMode="auto">
          <a:xfrm>
            <a:off x="7855096" y="2295144"/>
            <a:ext cx="339452" cy="152400"/>
          </a:xfrm>
          <a:prstGeom prst="rect">
            <a:avLst/>
          </a:prstGeom>
          <a:solidFill>
            <a:schemeClr val="bg1"/>
          </a:solidFill>
          <a:ln w="38100" cap="flat" cmpd="sng" algn="ctr">
            <a:no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1600" dirty="0"/>
          </a:p>
        </p:txBody>
      </p:sp>
      <p:sp>
        <p:nvSpPr>
          <p:cNvPr id="15" name="正方形/長方形 14"/>
          <p:cNvSpPr/>
          <p:nvPr/>
        </p:nvSpPr>
        <p:spPr bwMode="auto">
          <a:xfrm>
            <a:off x="2521096" y="2894614"/>
            <a:ext cx="339452" cy="108000"/>
          </a:xfrm>
          <a:prstGeom prst="rect">
            <a:avLst/>
          </a:prstGeom>
          <a:solidFill>
            <a:schemeClr val="bg1"/>
          </a:solidFill>
          <a:ln w="38100" cap="flat" cmpd="sng" algn="ctr">
            <a:no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1600" dirty="0"/>
          </a:p>
        </p:txBody>
      </p:sp>
      <p:sp>
        <p:nvSpPr>
          <p:cNvPr id="17" name="正方形/長方形 16"/>
          <p:cNvSpPr/>
          <p:nvPr/>
        </p:nvSpPr>
        <p:spPr bwMode="auto">
          <a:xfrm>
            <a:off x="8098936" y="2279904"/>
            <a:ext cx="339452" cy="152400"/>
          </a:xfrm>
          <a:prstGeom prst="rect">
            <a:avLst/>
          </a:prstGeom>
          <a:solidFill>
            <a:schemeClr val="bg1"/>
          </a:solidFill>
          <a:ln w="38100" cap="flat" cmpd="sng" algn="ctr">
            <a:no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1600" dirty="0"/>
          </a:p>
        </p:txBody>
      </p:sp>
      <p:pic>
        <p:nvPicPr>
          <p:cNvPr id="27"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724" y="1091888"/>
            <a:ext cx="3801611"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4"/>
          <p:cNvGrpSpPr/>
          <p:nvPr/>
        </p:nvGrpSpPr>
        <p:grpSpPr>
          <a:xfrm>
            <a:off x="4702624" y="1091888"/>
            <a:ext cx="3809215" cy="2592000"/>
            <a:chOff x="4702624" y="939488"/>
            <a:chExt cx="3809215" cy="2592000"/>
          </a:xfrm>
        </p:grpSpPr>
        <p:pic>
          <p:nvPicPr>
            <p:cNvPr id="2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624" y="939488"/>
              <a:ext cx="3801600"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29"/>
            <p:cNvSpPr/>
            <p:nvPr/>
          </p:nvSpPr>
          <p:spPr bwMode="auto">
            <a:xfrm>
              <a:off x="7759408" y="2302337"/>
              <a:ext cx="678980" cy="135088"/>
            </a:xfrm>
            <a:prstGeom prst="rect">
              <a:avLst/>
            </a:prstGeom>
            <a:solidFill>
              <a:schemeClr val="bg1"/>
            </a:solidFill>
            <a:ln w="12700">
              <a:no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31" name="テキスト ボックス 23"/>
            <p:cNvSpPr txBox="1">
              <a:spLocks noChangeArrowheads="1"/>
            </p:cNvSpPr>
            <p:nvPr/>
          </p:nvSpPr>
          <p:spPr bwMode="auto">
            <a:xfrm>
              <a:off x="7598831" y="2596586"/>
              <a:ext cx="913008" cy="24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tr-TR" altLang="ja-JP" sz="1100">
                  <a:solidFill>
                    <a:srgbClr val="FF0000"/>
                  </a:solidFill>
                </a:rPr>
                <a:t>Kalıntı tankı</a:t>
              </a:r>
              <a:endParaRPr lang="tr-TR" altLang="en-US" sz="1100">
                <a:solidFill>
                  <a:srgbClr val="FF0000"/>
                </a:solidFill>
              </a:endParaRPr>
            </a:p>
          </p:txBody>
        </p:sp>
      </p:grpSp>
      <p:sp>
        <p:nvSpPr>
          <p:cNvPr id="21" name="テキスト ボックス 2"/>
          <p:cNvSpPr txBox="1">
            <a:spLocks noChangeArrowheads="1"/>
          </p:cNvSpPr>
          <p:nvPr/>
        </p:nvSpPr>
        <p:spPr bwMode="auto">
          <a:xfrm>
            <a:off x="138908" y="706364"/>
            <a:ext cx="2551913" cy="400110"/>
          </a:xfrm>
          <a:prstGeom prst="rect">
            <a:avLst/>
          </a:prstGeom>
          <a:noFill/>
          <a:ln w="15875">
            <a:noFill/>
            <a:miter lim="800000"/>
            <a:headEnd/>
            <a:tailEnd/>
          </a:ln>
        </p:spPr>
        <p:txBody>
          <a:bodyPr wrap="square">
            <a:spAutoFit/>
          </a:bodyPr>
          <a:lstStyle>
            <a:lvl1pPr marL="342900" indent="-342900">
              <a:defRPr kumimoji="1" sz="2400">
                <a:solidFill>
                  <a:srgbClr val="FFFF00"/>
                </a:solidFill>
                <a:latin typeface="Arial" pitchFamily="34" charset="0"/>
                <a:ea typeface="ＭＳ Ｐゴシック" pitchFamily="50" charset="-128"/>
              </a:defRPr>
            </a:lvl1pPr>
            <a:lvl2pPr marL="742950" indent="-285750">
              <a:defRPr kumimoji="1" sz="2400">
                <a:solidFill>
                  <a:srgbClr val="FFFF00"/>
                </a:solidFill>
                <a:latin typeface="Arial" pitchFamily="34" charset="0"/>
                <a:ea typeface="ＭＳ Ｐゴシック" pitchFamily="50" charset="-128"/>
              </a:defRPr>
            </a:lvl2pPr>
            <a:lvl3pPr marL="1143000" indent="-228600">
              <a:defRPr kumimoji="1" sz="2400">
                <a:solidFill>
                  <a:srgbClr val="FFFF00"/>
                </a:solidFill>
                <a:latin typeface="Arial" pitchFamily="34" charset="0"/>
                <a:ea typeface="ＭＳ Ｐゴシック" pitchFamily="50" charset="-128"/>
              </a:defRPr>
            </a:lvl3pPr>
            <a:lvl4pPr marL="1600200" indent="-228600">
              <a:defRPr kumimoji="1" sz="2400">
                <a:solidFill>
                  <a:srgbClr val="FFFF00"/>
                </a:solidFill>
                <a:latin typeface="Arial" pitchFamily="34" charset="0"/>
                <a:ea typeface="ＭＳ Ｐゴシック" pitchFamily="50" charset="-128"/>
              </a:defRPr>
            </a:lvl4pPr>
            <a:lvl5pPr marL="2057400" indent="-22860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marL="0" indent="0">
              <a:defRPr/>
            </a:pPr>
            <a:r>
              <a:rPr lang="tr-TR" altLang="ja-JP" sz="2000" b="1" u="sng" dirty="0">
                <a:solidFill>
                  <a:srgbClr val="0070C0"/>
                </a:solidFill>
              </a:rPr>
              <a:t>Açık döngü tipi</a:t>
            </a:r>
            <a:endParaRPr lang="tr-TR" altLang="ja-JP" sz="2000" b="1" u="sng" dirty="0">
              <a:solidFill>
                <a:srgbClr val="0070C0"/>
              </a:solidFill>
              <a:ea typeface="ＭＳ Ｐゴシック"/>
              <a:cs typeface="Arial" panose="020B0604020202020204" pitchFamily="34" charset="0"/>
            </a:endParaRPr>
          </a:p>
        </p:txBody>
      </p:sp>
      <p:sp>
        <p:nvSpPr>
          <p:cNvPr id="23" name="テキスト ボックス 2"/>
          <p:cNvSpPr txBox="1">
            <a:spLocks noChangeArrowheads="1"/>
          </p:cNvSpPr>
          <p:nvPr/>
        </p:nvSpPr>
        <p:spPr bwMode="auto">
          <a:xfrm>
            <a:off x="4658594" y="713427"/>
            <a:ext cx="2435626" cy="400110"/>
          </a:xfrm>
          <a:prstGeom prst="rect">
            <a:avLst/>
          </a:prstGeom>
          <a:noFill/>
          <a:ln w="15875">
            <a:noFill/>
            <a:miter lim="800000"/>
            <a:headEnd/>
            <a:tailEnd/>
          </a:ln>
        </p:spPr>
        <p:txBody>
          <a:bodyPr wrap="square">
            <a:spAutoFit/>
          </a:bodyPr>
          <a:lstStyle>
            <a:lvl1pPr marL="342900" indent="-342900">
              <a:defRPr kumimoji="1" sz="2400">
                <a:solidFill>
                  <a:srgbClr val="FFFF00"/>
                </a:solidFill>
                <a:latin typeface="Arial" pitchFamily="34" charset="0"/>
                <a:ea typeface="ＭＳ Ｐゴシック" pitchFamily="50" charset="-128"/>
              </a:defRPr>
            </a:lvl1pPr>
            <a:lvl2pPr marL="742950" indent="-285750">
              <a:defRPr kumimoji="1" sz="2400">
                <a:solidFill>
                  <a:srgbClr val="FFFF00"/>
                </a:solidFill>
                <a:latin typeface="Arial" pitchFamily="34" charset="0"/>
                <a:ea typeface="ＭＳ Ｐゴシック" pitchFamily="50" charset="-128"/>
              </a:defRPr>
            </a:lvl2pPr>
            <a:lvl3pPr marL="1143000" indent="-228600">
              <a:defRPr kumimoji="1" sz="2400">
                <a:solidFill>
                  <a:srgbClr val="FFFF00"/>
                </a:solidFill>
                <a:latin typeface="Arial" pitchFamily="34" charset="0"/>
                <a:ea typeface="ＭＳ Ｐゴシック" pitchFamily="50" charset="-128"/>
              </a:defRPr>
            </a:lvl3pPr>
            <a:lvl4pPr marL="1600200" indent="-228600">
              <a:defRPr kumimoji="1" sz="2400">
                <a:solidFill>
                  <a:srgbClr val="FFFF00"/>
                </a:solidFill>
                <a:latin typeface="Arial" pitchFamily="34" charset="0"/>
                <a:ea typeface="ＭＳ Ｐゴシック" pitchFamily="50" charset="-128"/>
              </a:defRPr>
            </a:lvl4pPr>
            <a:lvl5pPr marL="2057400" indent="-22860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marL="0" indent="0">
              <a:defRPr/>
            </a:pPr>
            <a:r>
              <a:rPr lang="tr-TR" altLang="ja-JP" sz="2000" b="1" u="sng" dirty="0">
                <a:solidFill>
                  <a:srgbClr val="0070C0"/>
                </a:solidFill>
              </a:rPr>
              <a:t>Kapalı döngü tipi</a:t>
            </a:r>
            <a:endParaRPr lang="tr-TR" altLang="ja-JP" sz="2000" b="1" u="sng" dirty="0">
              <a:solidFill>
                <a:srgbClr val="0070C0"/>
              </a:solidFill>
              <a:ea typeface="ＭＳ Ｐゴシック"/>
              <a:cs typeface="Arial" panose="020B0604020202020204" pitchFamily="34" charset="0"/>
            </a:endParaRPr>
          </a:p>
        </p:txBody>
      </p:sp>
      <p:sp>
        <p:nvSpPr>
          <p:cNvPr id="28" name="テキスト ボックス 2"/>
          <p:cNvSpPr txBox="1">
            <a:spLocks noChangeArrowheads="1"/>
          </p:cNvSpPr>
          <p:nvPr/>
        </p:nvSpPr>
        <p:spPr bwMode="auto">
          <a:xfrm>
            <a:off x="138909" y="4672602"/>
            <a:ext cx="2551913" cy="400110"/>
          </a:xfrm>
          <a:prstGeom prst="rect">
            <a:avLst/>
          </a:prstGeom>
          <a:noFill/>
          <a:ln w="15875">
            <a:noFill/>
            <a:miter lim="800000"/>
            <a:headEnd/>
            <a:tailEnd/>
          </a:ln>
        </p:spPr>
        <p:txBody>
          <a:bodyPr wrap="square">
            <a:spAutoFit/>
          </a:bodyPr>
          <a:lstStyle>
            <a:lvl1pPr marL="342900" indent="-342900">
              <a:defRPr kumimoji="1" sz="2400">
                <a:solidFill>
                  <a:srgbClr val="FFFF00"/>
                </a:solidFill>
                <a:latin typeface="Arial" pitchFamily="34" charset="0"/>
                <a:ea typeface="ＭＳ Ｐゴシック" pitchFamily="50" charset="-128"/>
              </a:defRPr>
            </a:lvl1pPr>
            <a:lvl2pPr marL="742950" indent="-285750">
              <a:defRPr kumimoji="1" sz="2400">
                <a:solidFill>
                  <a:srgbClr val="FFFF00"/>
                </a:solidFill>
                <a:latin typeface="Arial" pitchFamily="34" charset="0"/>
                <a:ea typeface="ＭＳ Ｐゴシック" pitchFamily="50" charset="-128"/>
              </a:defRPr>
            </a:lvl2pPr>
            <a:lvl3pPr marL="1143000" indent="-228600">
              <a:defRPr kumimoji="1" sz="2400">
                <a:solidFill>
                  <a:srgbClr val="FFFF00"/>
                </a:solidFill>
                <a:latin typeface="Arial" pitchFamily="34" charset="0"/>
                <a:ea typeface="ＭＳ Ｐゴシック" pitchFamily="50" charset="-128"/>
              </a:defRPr>
            </a:lvl3pPr>
            <a:lvl4pPr marL="1600200" indent="-228600">
              <a:defRPr kumimoji="1" sz="2400">
                <a:solidFill>
                  <a:srgbClr val="FFFF00"/>
                </a:solidFill>
                <a:latin typeface="Arial" pitchFamily="34" charset="0"/>
                <a:ea typeface="ＭＳ Ｐゴシック" pitchFamily="50" charset="-128"/>
              </a:defRPr>
            </a:lvl4pPr>
            <a:lvl5pPr marL="2057400" indent="-22860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marL="0" indent="0">
              <a:defRPr/>
            </a:pPr>
            <a:r>
              <a:rPr lang="tr-TR" altLang="ja-JP" sz="2000" b="1" u="sng" dirty="0">
                <a:solidFill>
                  <a:srgbClr val="0070C0"/>
                </a:solidFill>
              </a:rPr>
              <a:t>Hibrit tip</a:t>
            </a:r>
            <a:endParaRPr lang="tr-TR" altLang="ja-JP" sz="2000" b="1" u="sng" dirty="0">
              <a:solidFill>
                <a:srgbClr val="0070C0"/>
              </a:solidFill>
              <a:ea typeface="ＭＳ Ｐゴシック"/>
              <a:cs typeface="Arial" panose="020B0604020202020204" pitchFamily="34" charset="0"/>
            </a:endParaRPr>
          </a:p>
        </p:txBody>
      </p:sp>
      <p:sp>
        <p:nvSpPr>
          <p:cNvPr id="33" name="正方形/長方形 32"/>
          <p:cNvSpPr/>
          <p:nvPr/>
        </p:nvSpPr>
        <p:spPr>
          <a:xfrm>
            <a:off x="141035" y="5021912"/>
            <a:ext cx="8963741" cy="1323439"/>
          </a:xfrm>
          <a:prstGeom prst="rect">
            <a:avLst/>
          </a:prstGeom>
          <a:noFill/>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ja-JP" sz="2000" i="0" u="none" strike="noStrike" kern="0" cap="none" spc="0" normalizeH="0" baseline="0" noProof="0" dirty="0">
                <a:ln>
                  <a:noFill/>
                </a:ln>
                <a:solidFill>
                  <a:srgbClr val="595757"/>
                </a:solidFill>
                <a:effectLst/>
                <a:uLnTx/>
                <a:uFillTx/>
                <a:latin typeface="Arial" panose="020B0604020202020204" pitchFamily="34" charset="0"/>
              </a:rPr>
              <a:t>Yukarıdaki iki tip</a:t>
            </a:r>
            <a:r>
              <a:rPr kumimoji="0" lang="tr-TR" altLang="ja-JP" sz="2000" i="0" u="none" strike="noStrike" kern="0" cap="none" spc="0" normalizeH="0" noProof="0" dirty="0">
                <a:ln>
                  <a:noFill/>
                </a:ln>
                <a:solidFill>
                  <a:srgbClr val="595757"/>
                </a:solidFill>
                <a:effectLst/>
                <a:uLnTx/>
                <a:uFillTx/>
                <a:latin typeface="Arial" panose="020B0604020202020204" pitchFamily="34" charset="0"/>
              </a:rPr>
              <a:t> arasında geçiş yapabilen </a:t>
            </a:r>
            <a:r>
              <a:rPr kumimoji="0" lang="tr-TR" altLang="ja-JP" sz="2000" kern="0" dirty="0">
                <a:solidFill>
                  <a:srgbClr val="595757"/>
                </a:solidFill>
                <a:latin typeface="Arial" panose="020B0604020202020204" pitchFamily="34" charset="0"/>
              </a:rPr>
              <a:t>karma bir tiptir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ja-JP" sz="2000" i="0" u="none" strike="noStrike" kern="0" cap="none" spc="0" normalizeH="0" baseline="0" noProof="0" dirty="0">
                <a:ln>
                  <a:noFill/>
                </a:ln>
                <a:solidFill>
                  <a:srgbClr val="595757"/>
                </a:solidFill>
                <a:effectLst/>
                <a:uLnTx/>
                <a:uFillTx/>
                <a:latin typeface="Arial" panose="020B0604020202020204" pitchFamily="34" charset="0"/>
              </a:rPr>
              <a:t>NaOH</a:t>
            </a:r>
            <a:r>
              <a:rPr kumimoji="0" lang="tr-TR" altLang="ja-JP" sz="2000" i="0" u="none" strike="noStrike" kern="0" cap="none" spc="0" normalizeH="0" noProof="0" dirty="0">
                <a:ln>
                  <a:noFill/>
                </a:ln>
                <a:solidFill>
                  <a:srgbClr val="595757"/>
                </a:solidFill>
                <a:effectLst/>
                <a:uLnTx/>
                <a:uFillTx/>
                <a:latin typeface="Arial" panose="020B0604020202020204" pitchFamily="34" charset="0"/>
              </a:rPr>
              <a:t> olmadan düşük maliyetli açık döngü tipi çalışma mümkündür</a:t>
            </a: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tr-TR" altLang="ja-JP" sz="2000" kern="0" baseline="0" dirty="0">
                <a:solidFill>
                  <a:srgbClr val="595757"/>
                </a:solidFill>
                <a:latin typeface="Arial" panose="020B0604020202020204" pitchFamily="34" charset="0"/>
              </a:rPr>
              <a:t>Yıkama suyunu</a:t>
            </a:r>
            <a:r>
              <a:rPr kumimoji="0" lang="tr-TR" altLang="ja-JP" sz="2000" kern="0" dirty="0">
                <a:solidFill>
                  <a:srgbClr val="595757"/>
                </a:solidFill>
                <a:latin typeface="Arial" panose="020B0604020202020204" pitchFamily="34" charset="0"/>
              </a:rPr>
              <a:t> boşaltmanın yasak olduğu yerlerde, boşaltım yapmadan çalışabilir</a:t>
            </a:r>
            <a:endParaRPr kumimoji="0" lang="tr-TR" altLang="ja-JP" sz="2000" i="0" u="none" strike="noStrike" kern="0" cap="none" spc="0" normalizeH="0" baseline="0" noProof="0" dirty="0">
              <a:ln>
                <a:noFill/>
              </a:ln>
              <a:solidFill>
                <a:srgbClr val="595757"/>
              </a:solidFill>
              <a:effectLst/>
              <a:uLnTx/>
              <a:uFillTx/>
              <a:latin typeface="Arial" panose="020B0604020202020204" pitchFamily="34" charset="0"/>
              <a:cs typeface="Arial" panose="020B0604020202020204" pitchFamily="34" charset="0"/>
            </a:endParaRPr>
          </a:p>
        </p:txBody>
      </p:sp>
      <p:sp>
        <p:nvSpPr>
          <p:cNvPr id="24" name="角丸四角形 23"/>
          <p:cNvSpPr/>
          <p:nvPr/>
        </p:nvSpPr>
        <p:spPr bwMode="auto">
          <a:xfrm>
            <a:off x="4658594" y="4628064"/>
            <a:ext cx="4393966" cy="292689"/>
          </a:xfrm>
          <a:prstGeom prst="roundRect">
            <a:avLst/>
          </a:prstGeom>
          <a:solidFill>
            <a:schemeClr val="bg1"/>
          </a:solidFill>
          <a:ln w="28575" algn="ctr">
            <a:solidFill>
              <a:srgbClr val="0068B7"/>
            </a:solidFill>
            <a:miter lim="800000"/>
            <a:headEnd/>
            <a:tailEnd/>
          </a:ln>
          <a:effectLst/>
        </p:spPr>
        <p:txBody>
          <a:bodyPr wrap="none" rtlCol="0" anchor="ctr"/>
          <a:lstStyle/>
          <a:p>
            <a:r>
              <a:rPr lang="tr-TR" altLang="ja-JP" sz="1400" dirty="0" err="1" smtClean="0">
                <a:solidFill>
                  <a:srgbClr val="0068B7"/>
                </a:solidFill>
              </a:rPr>
              <a:t>NaOH’un</a:t>
            </a:r>
            <a:r>
              <a:rPr lang="tr-TR" altLang="ja-JP" sz="1400" dirty="0" smtClean="0">
                <a:solidFill>
                  <a:srgbClr val="0068B7"/>
                </a:solidFill>
              </a:rPr>
              <a:t> ç</a:t>
            </a:r>
            <a:r>
              <a:rPr kumimoji="1" lang="tr-TR" altLang="ja-JP" sz="1400" dirty="0" smtClean="0">
                <a:solidFill>
                  <a:srgbClr val="0068B7"/>
                </a:solidFill>
              </a:rPr>
              <a:t>alışma maliyeti; </a:t>
            </a:r>
            <a:r>
              <a:rPr kumimoji="1" lang="tr-TR" altLang="ja-JP" sz="1400" dirty="0">
                <a:solidFill>
                  <a:srgbClr val="0068B7"/>
                </a:solidFill>
              </a:rPr>
              <a:t>kalıntılar karaya teslim </a:t>
            </a:r>
            <a:r>
              <a:rPr kumimoji="1" lang="tr-TR" altLang="ja-JP" sz="1400" dirty="0" smtClean="0">
                <a:solidFill>
                  <a:srgbClr val="0068B7"/>
                </a:solidFill>
              </a:rPr>
              <a:t>edilir</a:t>
            </a:r>
            <a:endParaRPr kumimoji="1" lang="tr-TR" altLang="en-US" dirty="0">
              <a:solidFill>
                <a:srgbClr val="0068B7"/>
              </a:solidFill>
            </a:endParaRPr>
          </a:p>
        </p:txBody>
      </p:sp>
      <p:sp>
        <p:nvSpPr>
          <p:cNvPr id="32"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13</a:t>
            </a:fld>
            <a:endParaRPr lang="tr-TR" altLang="ja-JP" sz="1800" dirty="0"/>
          </a:p>
        </p:txBody>
      </p:sp>
    </p:spTree>
    <p:extLst>
      <p:ext uri="{BB962C8B-B14F-4D97-AF65-F5344CB8AC3E}">
        <p14:creationId xmlns:p14="http://schemas.microsoft.com/office/powerpoint/2010/main" val="1877637177"/>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97954" y="88378"/>
            <a:ext cx="79239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defTabSz="914400"/>
            <a:r>
              <a:rPr lang="tr-TR" altLang="ja-JP" sz="2400" dirty="0" smtClean="0">
                <a:solidFill>
                  <a:srgbClr val="0068B7"/>
                </a:solidFill>
                <a:latin typeface="Arial" panose="020B0604020202020204" pitchFamily="34" charset="0"/>
              </a:rPr>
              <a:t>Scrubber(EGCS)’dan oluşacak yıkama suyunun tahliyesi</a:t>
            </a:r>
          </a:p>
        </p:txBody>
      </p:sp>
      <p:sp>
        <p:nvSpPr>
          <p:cNvPr id="32" name="スライド番号プレースホルダー 4"/>
          <p:cNvSpPr>
            <a:spLocks noGrp="1"/>
          </p:cNvSpPr>
          <p:nvPr>
            <p:ph type="sldNum" sz="quarter" idx="11"/>
          </p:nvPr>
        </p:nvSpPr>
        <p:spPr>
          <a:xfrm>
            <a:off x="3473665" y="6512540"/>
            <a:ext cx="2133600" cy="365125"/>
          </a:xfrm>
        </p:spPr>
        <p:txBody>
          <a:bodyPr/>
          <a:lstStyle/>
          <a:p>
            <a:fld id="{968E6B96-EDDC-4580-B018-9AAF13159B68}" type="slidenum">
              <a:rPr lang="ja-JP" altLang="en-US" sz="1800"/>
              <a:pPr/>
              <a:t>14</a:t>
            </a:fld>
            <a:endParaRPr lang="en-US" altLang="ja-JP" sz="1800" dirty="0"/>
          </a:p>
        </p:txBody>
      </p:sp>
      <p:graphicFrame>
        <p:nvGraphicFramePr>
          <p:cNvPr id="2" name="Table 1"/>
          <p:cNvGraphicFramePr>
            <a:graphicFrameLocks noGrp="1"/>
          </p:cNvGraphicFramePr>
          <p:nvPr>
            <p:extLst>
              <p:ext uri="{D42A27DB-BD31-4B8C-83A1-F6EECF244321}">
                <p14:modId xmlns:p14="http://schemas.microsoft.com/office/powerpoint/2010/main" val="3328153448"/>
              </p:ext>
            </p:extLst>
          </p:nvPr>
        </p:nvGraphicFramePr>
        <p:xfrm>
          <a:off x="323029" y="2061943"/>
          <a:ext cx="8434871" cy="3888930"/>
        </p:xfrm>
        <a:graphic>
          <a:graphicData uri="http://schemas.openxmlformats.org/drawingml/2006/table">
            <a:tbl>
              <a:tblPr firstRow="1" bandRow="1">
                <a:tableStyleId>{5C22544A-7EE6-4342-B048-85BDC9FD1C3A}</a:tableStyleId>
              </a:tblPr>
              <a:tblGrid>
                <a:gridCol w="1520667"/>
                <a:gridCol w="6914204"/>
              </a:tblGrid>
              <a:tr h="342243">
                <a:tc>
                  <a:txBody>
                    <a:bodyPr/>
                    <a:lstStyle/>
                    <a:p>
                      <a:pPr algn="ctr"/>
                      <a:r>
                        <a:rPr kumimoji="1" lang="tr-TR" sz="1800" b="1" kern="1200" dirty="0" smtClean="0">
                          <a:solidFill>
                            <a:schemeClr val="lt1"/>
                          </a:solidFill>
                          <a:latin typeface="Arial" panose="020B0604020202020204" pitchFamily="34" charset="0"/>
                          <a:ea typeface="+mn-ea"/>
                          <a:cs typeface="Arial" panose="020B0604020202020204" pitchFamily="34" charset="0"/>
                        </a:rPr>
                        <a:t>Ülke</a:t>
                      </a:r>
                      <a:endParaRPr kumimoji="1" lang="en-US" sz="1800" b="1" kern="1200" dirty="0">
                        <a:solidFill>
                          <a:schemeClr val="lt1"/>
                        </a:solidFill>
                        <a:latin typeface="Arial" panose="020B0604020202020204" pitchFamily="34" charset="0"/>
                        <a:ea typeface="+mn-ea"/>
                        <a:cs typeface="Arial" panose="020B0604020202020204" pitchFamily="34" charset="0"/>
                      </a:endParaRPr>
                    </a:p>
                  </a:txBody>
                  <a:tcPr marL="115464" marR="115464" marT="57732" marB="57732"/>
                </a:tc>
                <a:tc>
                  <a:txBody>
                    <a:bodyPr/>
                    <a:lstStyle/>
                    <a:p>
                      <a:r>
                        <a:rPr kumimoji="1" lang="tr-TR" sz="1800" b="1" kern="1200" dirty="0" smtClean="0">
                          <a:solidFill>
                            <a:schemeClr val="lt1"/>
                          </a:solidFill>
                          <a:latin typeface="Arial" panose="020B0604020202020204" pitchFamily="34" charset="0"/>
                          <a:ea typeface="+mn-ea"/>
                          <a:cs typeface="Arial" panose="020B0604020202020204" pitchFamily="34" charset="0"/>
                        </a:rPr>
                        <a:t>Yasaklanan Bölge</a:t>
                      </a:r>
                      <a:endParaRPr kumimoji="1" lang="en-US" sz="1800" b="1" kern="1200" dirty="0">
                        <a:solidFill>
                          <a:schemeClr val="lt1"/>
                        </a:solidFill>
                        <a:latin typeface="Arial" panose="020B0604020202020204" pitchFamily="34" charset="0"/>
                        <a:ea typeface="+mn-ea"/>
                        <a:cs typeface="Arial" panose="020B0604020202020204" pitchFamily="34" charset="0"/>
                      </a:endParaRPr>
                    </a:p>
                  </a:txBody>
                  <a:tcPr marL="115464" marR="115464" marT="57732" marB="57732"/>
                </a:tc>
              </a:tr>
              <a:tr h="388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95757"/>
                          </a:solidFill>
                          <a:latin typeface="Arial" panose="020B0604020202020204" pitchFamily="34" charset="0"/>
                          <a:cs typeface="Arial" panose="020B0604020202020204" pitchFamily="34" charset="0"/>
                        </a:rPr>
                        <a:t>Bel</a:t>
                      </a:r>
                      <a:r>
                        <a:rPr lang="tr-TR" sz="1600" dirty="0" smtClean="0">
                          <a:solidFill>
                            <a:srgbClr val="595757"/>
                          </a:solidFill>
                          <a:latin typeface="Arial" panose="020B0604020202020204" pitchFamily="34" charset="0"/>
                          <a:cs typeface="Arial" panose="020B0604020202020204" pitchFamily="34" charset="0"/>
                        </a:rPr>
                        <a:t>çika</a:t>
                      </a:r>
                      <a:endParaRPr lang="en-US" sz="1600" dirty="0" smtClean="0">
                        <a:solidFill>
                          <a:srgbClr val="595757"/>
                        </a:solidFill>
                        <a:latin typeface="Arial" panose="020B0604020202020204" pitchFamily="34" charset="0"/>
                        <a:cs typeface="Arial" panose="020B0604020202020204" pitchFamily="34" charset="0"/>
                      </a:endParaRPr>
                    </a:p>
                  </a:txBody>
                  <a:tcPr marL="115464" marR="115464" marT="57732" marB="5773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Tüm limanlar ve iç sular</a:t>
                      </a:r>
                      <a:endPar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endParaRPr>
                    </a:p>
                  </a:txBody>
                  <a:tcPr marL="115464" marR="115464" marT="57732" marB="57732"/>
                </a:tc>
              </a:tr>
              <a:tr h="388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600" dirty="0" smtClean="0">
                          <a:solidFill>
                            <a:srgbClr val="595757"/>
                          </a:solidFill>
                          <a:latin typeface="Arial" panose="020B0604020202020204" pitchFamily="34" charset="0"/>
                          <a:cs typeface="Arial" panose="020B0604020202020204" pitchFamily="34" charset="0"/>
                        </a:rPr>
                        <a:t>Çin</a:t>
                      </a:r>
                      <a:endParaRPr lang="en-US" sz="1600" dirty="0" smtClean="0">
                        <a:solidFill>
                          <a:srgbClr val="595757"/>
                        </a:solidFill>
                        <a:latin typeface="Arial" panose="020B0604020202020204" pitchFamily="34" charset="0"/>
                        <a:cs typeface="Arial" panose="020B0604020202020204" pitchFamily="34" charset="0"/>
                      </a:endParaRPr>
                    </a:p>
                  </a:txBody>
                  <a:tcPr marL="115464" marR="115464" marT="57732" marB="5773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İç nehirler,</a:t>
                      </a:r>
                      <a:r>
                        <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rPr>
                        <a:t> </a:t>
                      </a: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bazı kontrol bölgeleri ve Bohai denizi</a:t>
                      </a:r>
                      <a:endParaRPr kumimoji="1" lang="en-US" sz="16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115464" marR="115464" marT="57732" marB="57732"/>
                </a:tc>
              </a:tr>
              <a:tr h="388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600" dirty="0" smtClean="0">
                          <a:solidFill>
                            <a:srgbClr val="595757"/>
                          </a:solidFill>
                          <a:latin typeface="Arial" panose="020B0604020202020204" pitchFamily="34" charset="0"/>
                          <a:cs typeface="Arial" panose="020B0604020202020204" pitchFamily="34" charset="0"/>
                        </a:rPr>
                        <a:t>Almanya</a:t>
                      </a:r>
                      <a:endParaRPr lang="en-US" sz="1600" dirty="0" smtClean="0">
                        <a:solidFill>
                          <a:srgbClr val="595757"/>
                        </a:solidFill>
                        <a:latin typeface="Arial" panose="020B0604020202020204" pitchFamily="34" charset="0"/>
                        <a:cs typeface="Arial" panose="020B0604020202020204" pitchFamily="34" charset="0"/>
                      </a:endParaRPr>
                    </a:p>
                  </a:txBody>
                  <a:tcPr marL="115464" marR="115464" marT="57732" marB="5773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İç su yolları, kanallar</a:t>
                      </a:r>
                      <a:r>
                        <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rPr>
                        <a:t>, </a:t>
                      </a: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ve iç su yolları üzerindeki limanlar</a:t>
                      </a:r>
                      <a:endPar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endParaRPr>
                    </a:p>
                  </a:txBody>
                  <a:tcPr marL="115464" marR="115464" marT="57732" marB="57732"/>
                </a:tc>
              </a:tr>
              <a:tr h="3912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600" dirty="0" smtClean="0">
                          <a:solidFill>
                            <a:srgbClr val="595757"/>
                          </a:solidFill>
                          <a:latin typeface="Arial" panose="020B0604020202020204" pitchFamily="34" charset="0"/>
                          <a:cs typeface="Arial" panose="020B0604020202020204" pitchFamily="34" charset="0"/>
                        </a:rPr>
                        <a:t>İrlanda</a:t>
                      </a:r>
                      <a:endParaRPr lang="en-US" sz="1600" dirty="0" smtClean="0">
                        <a:solidFill>
                          <a:srgbClr val="595757"/>
                        </a:solidFill>
                        <a:latin typeface="Arial" panose="020B0604020202020204" pitchFamily="34" charset="0"/>
                        <a:cs typeface="Arial" panose="020B0604020202020204" pitchFamily="34" charset="0"/>
                      </a:endParaRPr>
                    </a:p>
                  </a:txBody>
                  <a:tcPr marL="115464" marR="115464" marT="57732" marB="57732"/>
                </a:tc>
                <a:tc>
                  <a:txBody>
                    <a:bodyPr/>
                    <a:lstStyle/>
                    <a:p>
                      <a:pPr marL="0" algn="l" defTabSz="457200" rtl="0" eaLnBrk="1" latinLnBrk="0" hangingPunct="1"/>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Dublin ve Waterford limanları</a:t>
                      </a:r>
                      <a:endParaRPr kumimoji="1" lang="en-US" sz="16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115464" marR="115464" marT="57732" marB="57732"/>
                </a:tc>
              </a:tr>
              <a:tr h="388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95757"/>
                          </a:solidFill>
                          <a:latin typeface="Arial" panose="020B0604020202020204" pitchFamily="34" charset="0"/>
                          <a:cs typeface="Arial" panose="020B0604020202020204" pitchFamily="34" charset="0"/>
                        </a:rPr>
                        <a:t>No</a:t>
                      </a:r>
                      <a:r>
                        <a:rPr lang="tr-TR" sz="1600" dirty="0" smtClean="0">
                          <a:solidFill>
                            <a:srgbClr val="595757"/>
                          </a:solidFill>
                          <a:latin typeface="Arial" panose="020B0604020202020204" pitchFamily="34" charset="0"/>
                          <a:cs typeface="Arial" panose="020B0604020202020204" pitchFamily="34" charset="0"/>
                        </a:rPr>
                        <a:t>rveç</a:t>
                      </a:r>
                      <a:endParaRPr lang="en-US" sz="1600" dirty="0" smtClean="0">
                        <a:solidFill>
                          <a:srgbClr val="595757"/>
                        </a:solidFill>
                        <a:latin typeface="Arial" panose="020B0604020202020204" pitchFamily="34" charset="0"/>
                        <a:cs typeface="Arial" panose="020B0604020202020204" pitchFamily="34" charset="0"/>
                      </a:endParaRPr>
                    </a:p>
                  </a:txBody>
                  <a:tcPr marL="115464" marR="115464" marT="57732" marB="57732"/>
                </a:tc>
                <a:tc>
                  <a:txBody>
                    <a:bodyPr/>
                    <a:lstStyle/>
                    <a:p>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Fjord’lar</a:t>
                      </a:r>
                      <a:endParaRPr lang="en-US" sz="1600" b="0" dirty="0">
                        <a:solidFill>
                          <a:srgbClr val="595757"/>
                        </a:solidFill>
                        <a:latin typeface="Arial" panose="020B0604020202020204" pitchFamily="34" charset="0"/>
                        <a:cs typeface="Arial" panose="020B0604020202020204" pitchFamily="34" charset="0"/>
                      </a:endParaRPr>
                    </a:p>
                  </a:txBody>
                  <a:tcPr marL="115464" marR="115464" marT="57732" marB="57732"/>
                </a:tc>
              </a:tr>
              <a:tr h="388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595757"/>
                          </a:solidFill>
                          <a:latin typeface="Arial" panose="020B0604020202020204" pitchFamily="34" charset="0"/>
                          <a:cs typeface="Arial" panose="020B0604020202020204" pitchFamily="34" charset="0"/>
                        </a:rPr>
                        <a:t>Singap</a:t>
                      </a:r>
                      <a:r>
                        <a:rPr lang="tr-TR" sz="1600" dirty="0" smtClean="0">
                          <a:solidFill>
                            <a:srgbClr val="595757"/>
                          </a:solidFill>
                          <a:latin typeface="Arial" panose="020B0604020202020204" pitchFamily="34" charset="0"/>
                          <a:cs typeface="Arial" panose="020B0604020202020204" pitchFamily="34" charset="0"/>
                        </a:rPr>
                        <a:t>ur</a:t>
                      </a:r>
                      <a:endParaRPr lang="en-US" sz="1600" dirty="0" smtClean="0">
                        <a:solidFill>
                          <a:srgbClr val="595757"/>
                        </a:solidFill>
                        <a:latin typeface="Arial" panose="020B0604020202020204" pitchFamily="34" charset="0"/>
                        <a:cs typeface="Arial" panose="020B0604020202020204" pitchFamily="34" charset="0"/>
                      </a:endParaRPr>
                    </a:p>
                  </a:txBody>
                  <a:tcPr marL="115464" marR="115464" marT="57732" marB="5773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baseline="0" dirty="0" err="1" smtClean="0">
                          <a:solidFill>
                            <a:srgbClr val="595757"/>
                          </a:solidFill>
                          <a:latin typeface="Arial" panose="020B0604020202020204" pitchFamily="34" charset="0"/>
                          <a:ea typeface="+mn-ea"/>
                          <a:cs typeface="Arial" panose="020B0604020202020204" pitchFamily="34" charset="0"/>
                        </a:rPr>
                        <a:t>Singap</a:t>
                      </a: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ur limanı</a:t>
                      </a:r>
                      <a:endParaRPr kumimoji="1" lang="en-US" sz="16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115464" marR="115464" marT="57732" marB="57732"/>
                </a:tc>
              </a:tr>
              <a:tr h="388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95757"/>
                          </a:solidFill>
                          <a:latin typeface="Arial" panose="020B0604020202020204" pitchFamily="34" charset="0"/>
                          <a:cs typeface="Arial" panose="020B0604020202020204" pitchFamily="34" charset="0"/>
                        </a:rPr>
                        <a:t>USA</a:t>
                      </a:r>
                    </a:p>
                  </a:txBody>
                  <a:tcPr marL="115464" marR="115464" marT="57732" marB="5773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rPr>
                        <a:t>California </a:t>
                      </a: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ve</a:t>
                      </a:r>
                      <a:r>
                        <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rPr>
                        <a:t> </a:t>
                      </a:r>
                      <a:r>
                        <a:rPr lang="en-US" sz="1600" b="0" dirty="0" smtClean="0">
                          <a:solidFill>
                            <a:srgbClr val="595757"/>
                          </a:solidFill>
                          <a:latin typeface="Arial" panose="020B0604020202020204" pitchFamily="34" charset="0"/>
                          <a:cs typeface="Arial" panose="020B0604020202020204" pitchFamily="34" charset="0"/>
                        </a:rPr>
                        <a:t>Connecticut</a:t>
                      </a:r>
                      <a:endParaRPr kumimoji="1" lang="en-US" sz="16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115464" marR="115464" marT="57732" marB="57732"/>
                </a:tc>
              </a:tr>
              <a:tr h="388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95757"/>
                          </a:solidFill>
                          <a:latin typeface="Arial" panose="020B0604020202020204" pitchFamily="34" charset="0"/>
                          <a:cs typeface="Arial" panose="020B0604020202020204" pitchFamily="34" charset="0"/>
                        </a:rPr>
                        <a:t>UAE</a:t>
                      </a:r>
                    </a:p>
                  </a:txBody>
                  <a:tcPr marL="115464" marR="115464" marT="57732" marB="5773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rPr>
                        <a:t>Fujairah</a:t>
                      </a: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 limanı</a:t>
                      </a:r>
                      <a:endPar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endParaRPr>
                    </a:p>
                  </a:txBody>
                  <a:tcPr marL="115464" marR="115464" marT="57732" marB="57732"/>
                </a:tc>
              </a:tr>
              <a:tr h="38848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smtClean="0">
                          <a:solidFill>
                            <a:srgbClr val="595757"/>
                          </a:solidFill>
                          <a:latin typeface="Arial" panose="020B0604020202020204" pitchFamily="34" charset="0"/>
                          <a:cs typeface="Arial" panose="020B0604020202020204" pitchFamily="34" charset="0"/>
                        </a:rPr>
                        <a:t>Panama</a:t>
                      </a:r>
                    </a:p>
                  </a:txBody>
                  <a:tcPr marL="115464" marR="115464" marT="57732" marB="57732"/>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rPr>
                        <a:t>Panama </a:t>
                      </a:r>
                      <a:r>
                        <a:rPr kumimoji="1" lang="tr-TR" sz="1600" b="0" i="0" u="none" strike="noStrike" kern="1200" baseline="0" dirty="0" smtClean="0">
                          <a:solidFill>
                            <a:srgbClr val="595757"/>
                          </a:solidFill>
                          <a:latin typeface="Arial" panose="020B0604020202020204" pitchFamily="34" charset="0"/>
                          <a:ea typeface="+mn-ea"/>
                          <a:cs typeface="Arial" panose="020B0604020202020204" pitchFamily="34" charset="0"/>
                        </a:rPr>
                        <a:t>Kanalı</a:t>
                      </a:r>
                      <a:endParaRPr kumimoji="1" lang="en-US" sz="1600" b="0" i="0" u="none" strike="noStrike" kern="1200" baseline="0" dirty="0" smtClean="0">
                        <a:solidFill>
                          <a:srgbClr val="595757"/>
                        </a:solidFill>
                        <a:latin typeface="Arial" panose="020B0604020202020204" pitchFamily="34" charset="0"/>
                        <a:ea typeface="+mn-ea"/>
                        <a:cs typeface="Arial" panose="020B0604020202020204" pitchFamily="34" charset="0"/>
                      </a:endParaRPr>
                    </a:p>
                  </a:txBody>
                  <a:tcPr marL="115464" marR="115464" marT="57732" marB="57732"/>
                </a:tc>
              </a:tr>
            </a:tbl>
          </a:graphicData>
        </a:graphic>
      </p:graphicFrame>
      <p:sp>
        <p:nvSpPr>
          <p:cNvPr id="5" name="Rectangle 4"/>
          <p:cNvSpPr/>
          <p:nvPr/>
        </p:nvSpPr>
        <p:spPr>
          <a:xfrm>
            <a:off x="119754" y="926872"/>
            <a:ext cx="8777355" cy="923330"/>
          </a:xfrm>
          <a:prstGeom prst="rect">
            <a:avLst/>
          </a:prstGeom>
        </p:spPr>
        <p:txBody>
          <a:bodyPr wrap="square">
            <a:spAutoFit/>
          </a:bodyPr>
          <a:lstStyle/>
          <a:p>
            <a:pPr algn="just"/>
            <a:r>
              <a:rPr lang="tr-TR" dirty="0" smtClean="0">
                <a:solidFill>
                  <a:srgbClr val="595757"/>
                </a:solidFill>
                <a:latin typeface="Arial" panose="020B0604020202020204" pitchFamily="34" charset="0"/>
                <a:cs typeface="Arial" panose="020B0604020202020204" pitchFamily="34" charset="0"/>
              </a:rPr>
              <a:t>IMO EGCS Guideline MEPC.259(68)’de oluşan yıkama suyu tahliye kriterlerini belirtilmesine rağmen bazı liman otoriteleri yıkama suyun tahliyesini, yerel kurallar çerçevesinde yasakladı.</a:t>
            </a:r>
            <a:endParaRPr lang="en-US" dirty="0">
              <a:solidFill>
                <a:srgbClr val="595757"/>
              </a:solidFill>
              <a:latin typeface="Arial" panose="020B0604020202020204" pitchFamily="34" charset="0"/>
              <a:cs typeface="Arial" panose="020B0604020202020204" pitchFamily="34" charset="0"/>
            </a:endParaRPr>
          </a:p>
        </p:txBody>
      </p:sp>
      <p:sp>
        <p:nvSpPr>
          <p:cNvPr id="8" name="Rectangle 7"/>
          <p:cNvSpPr/>
          <p:nvPr/>
        </p:nvSpPr>
        <p:spPr>
          <a:xfrm>
            <a:off x="1871940" y="5945980"/>
            <a:ext cx="6885960" cy="276999"/>
          </a:xfrm>
          <a:prstGeom prst="rect">
            <a:avLst/>
          </a:prstGeom>
        </p:spPr>
        <p:txBody>
          <a:bodyPr wrap="square">
            <a:spAutoFit/>
          </a:bodyPr>
          <a:lstStyle/>
          <a:p>
            <a:pPr algn="r">
              <a:spcAft>
                <a:spcPts val="0"/>
              </a:spcAft>
            </a:pPr>
            <a:r>
              <a:rPr lang="en-US" sz="1200" dirty="0" smtClean="0">
                <a:solidFill>
                  <a:srgbClr val="595757"/>
                </a:solidFill>
                <a:latin typeface="Arial" panose="020B0604020202020204" pitchFamily="34" charset="0"/>
                <a:ea typeface="ＭＳ 明朝"/>
                <a:cs typeface="Arial" panose="020B0604020202020204" pitchFamily="34" charset="0"/>
              </a:rPr>
              <a:t>*</a:t>
            </a:r>
            <a:r>
              <a:rPr lang="tr-TR" sz="1200" dirty="0" smtClean="0">
                <a:solidFill>
                  <a:srgbClr val="595757"/>
                </a:solidFill>
                <a:latin typeface="Arial" panose="020B0604020202020204" pitchFamily="34" charset="0"/>
                <a:ea typeface="ＭＳ 明朝"/>
                <a:cs typeface="Arial" panose="020B0604020202020204" pitchFamily="34" charset="0"/>
              </a:rPr>
              <a:t>Şu ana kadar açklanadığı ölçüde</a:t>
            </a:r>
            <a:r>
              <a:rPr lang="en-US" sz="1200" dirty="0" smtClean="0">
                <a:solidFill>
                  <a:srgbClr val="595757"/>
                </a:solidFill>
                <a:latin typeface="Arial" panose="020B0604020202020204" pitchFamily="34" charset="0"/>
                <a:ea typeface="ＭＳ 明朝"/>
                <a:cs typeface="Arial" panose="020B0604020202020204" pitchFamily="34" charset="0"/>
              </a:rPr>
              <a:t>  (</a:t>
            </a:r>
            <a:r>
              <a:rPr lang="tr-TR" sz="1200" dirty="0" smtClean="0">
                <a:solidFill>
                  <a:srgbClr val="595757"/>
                </a:solidFill>
                <a:latin typeface="Arial" panose="020B0604020202020204" pitchFamily="34" charset="0"/>
                <a:ea typeface="ＭＳ 明朝"/>
                <a:cs typeface="Arial" panose="020B0604020202020204" pitchFamily="34" charset="0"/>
              </a:rPr>
              <a:t>06 Kasım </a:t>
            </a:r>
            <a:r>
              <a:rPr lang="en-US" sz="1200" dirty="0" smtClean="0">
                <a:solidFill>
                  <a:srgbClr val="595757"/>
                </a:solidFill>
                <a:latin typeface="Arial" panose="020B0604020202020204" pitchFamily="34" charset="0"/>
                <a:ea typeface="ＭＳ 明朝"/>
                <a:cs typeface="Arial" panose="020B0604020202020204" pitchFamily="34" charset="0"/>
              </a:rPr>
              <a:t>2019</a:t>
            </a:r>
            <a:r>
              <a:rPr lang="tr-TR" sz="1200" dirty="0" smtClean="0">
                <a:solidFill>
                  <a:srgbClr val="595757"/>
                </a:solidFill>
                <a:latin typeface="Arial" panose="020B0604020202020204" pitchFamily="34" charset="0"/>
                <a:ea typeface="ＭＳ 明朝"/>
                <a:cs typeface="Arial" panose="020B0604020202020204" pitchFamily="34" charset="0"/>
              </a:rPr>
              <a:t> itibarıyla</a:t>
            </a:r>
            <a:r>
              <a:rPr lang="en-US" sz="1200" dirty="0" smtClean="0">
                <a:solidFill>
                  <a:srgbClr val="595757"/>
                </a:solidFill>
                <a:latin typeface="Arial" panose="020B0604020202020204" pitchFamily="34" charset="0"/>
                <a:ea typeface="ＭＳ 明朝"/>
                <a:cs typeface="Arial" panose="020B0604020202020204" pitchFamily="34" charset="0"/>
              </a:rPr>
              <a:t>)</a:t>
            </a:r>
          </a:p>
        </p:txBody>
      </p:sp>
    </p:spTree>
    <p:extLst>
      <p:ext uri="{BB962C8B-B14F-4D97-AF65-F5344CB8AC3E}">
        <p14:creationId xmlns:p14="http://schemas.microsoft.com/office/powerpoint/2010/main" val="4209067045"/>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119756" y="57599"/>
            <a:ext cx="61510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r>
              <a:rPr lang="tr-TR" altLang="ja-JP" sz="2800" b="1" dirty="0" smtClean="0">
                <a:solidFill>
                  <a:srgbClr val="0068B3"/>
                </a:solidFill>
                <a:latin typeface="Arial" panose="020B0604020202020204" pitchFamily="34" charset="0"/>
                <a:cs typeface="Arial" panose="020B0604020202020204" pitchFamily="34" charset="0"/>
              </a:rPr>
              <a:t>Fuel Oil ile ilgili yerel düzenlemeler</a:t>
            </a:r>
            <a:endParaRPr lang="en-US" altLang="ja-JP"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2" name="スライド番号プレースホルダー 4"/>
          <p:cNvSpPr>
            <a:spLocks noGrp="1"/>
          </p:cNvSpPr>
          <p:nvPr>
            <p:ph type="sldNum" sz="quarter" idx="11"/>
          </p:nvPr>
        </p:nvSpPr>
        <p:spPr>
          <a:xfrm>
            <a:off x="3473665" y="6512540"/>
            <a:ext cx="2133600" cy="365125"/>
          </a:xfrm>
        </p:spPr>
        <p:txBody>
          <a:bodyPr/>
          <a:lstStyle/>
          <a:p>
            <a:fld id="{968E6B96-EDDC-4580-B018-9AAF13159B68}" type="slidenum">
              <a:rPr lang="ja-JP" altLang="en-US" sz="1800"/>
              <a:pPr/>
              <a:t>15</a:t>
            </a:fld>
            <a:endParaRPr lang="en-US" altLang="ja-JP" sz="1800" dirty="0"/>
          </a:p>
        </p:txBody>
      </p:sp>
      <p:sp>
        <p:nvSpPr>
          <p:cNvPr id="5" name="Rectangle 4"/>
          <p:cNvSpPr/>
          <p:nvPr/>
        </p:nvSpPr>
        <p:spPr>
          <a:xfrm>
            <a:off x="107504" y="821032"/>
            <a:ext cx="8777355" cy="369332"/>
          </a:xfrm>
          <a:prstGeom prst="rect">
            <a:avLst/>
          </a:prstGeom>
        </p:spPr>
        <p:txBody>
          <a:bodyPr wrap="square">
            <a:spAutoFit/>
          </a:bodyPr>
          <a:lstStyle/>
          <a:p>
            <a:pPr algn="just"/>
            <a:r>
              <a:rPr lang="tr-TR" altLang="ja-JP" dirty="0" smtClean="0">
                <a:solidFill>
                  <a:srgbClr val="595757"/>
                </a:solidFill>
                <a:latin typeface="Arial" panose="020B0604020202020204" pitchFamily="34" charset="0"/>
                <a:cs typeface="Arial" panose="020B0604020202020204" pitchFamily="34" charset="0"/>
              </a:rPr>
              <a:t>Bazı devletler  sülfür oranı %0.50’yi geçen yakıtların kullanılmasını </a:t>
            </a:r>
            <a:r>
              <a:rPr lang="tr-TR" altLang="ja-JP" b="1" u="sng" dirty="0" smtClean="0">
                <a:solidFill>
                  <a:srgbClr val="595757"/>
                </a:solidFill>
                <a:latin typeface="Arial" panose="020B0604020202020204" pitchFamily="34" charset="0"/>
                <a:cs typeface="Arial" panose="020B0604020202020204" pitchFamily="34" charset="0"/>
              </a:rPr>
              <a:t>yasakladılar.</a:t>
            </a:r>
            <a:endParaRPr lang="en-US" b="1" u="sng" dirty="0">
              <a:solidFill>
                <a:srgbClr val="595757"/>
              </a:solidFill>
              <a:latin typeface="Arial" panose="020B0604020202020204" pitchFamily="34" charset="0"/>
              <a:cs typeface="Arial" panose="020B0604020202020204" pitchFamily="34" charset="0"/>
            </a:endParaRPr>
          </a:p>
        </p:txBody>
      </p:sp>
      <p:sp>
        <p:nvSpPr>
          <p:cNvPr id="4" name="テキスト ボックス 3"/>
          <p:cNvSpPr txBox="1"/>
          <p:nvPr/>
        </p:nvSpPr>
        <p:spPr>
          <a:xfrm>
            <a:off x="4760242" y="6214665"/>
            <a:ext cx="4312116" cy="276999"/>
          </a:xfrm>
          <a:prstGeom prst="rect">
            <a:avLst/>
          </a:prstGeom>
          <a:noFill/>
        </p:spPr>
        <p:txBody>
          <a:bodyPr wrap="square" rtlCol="0">
            <a:spAutoFit/>
          </a:bodyPr>
          <a:lstStyle/>
          <a:p>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rPr>
              <a:t>Regulated waters of Yangtze River and </a:t>
            </a:r>
            <a:r>
              <a:rPr lang="en-US" altLang="ja-JP" sz="1200" dirty="0" err="1">
                <a:latin typeface="Arial Unicode MS" panose="020B0604020202020204" pitchFamily="50" charset="-128"/>
                <a:ea typeface="Arial Unicode MS" panose="020B0604020202020204" pitchFamily="50" charset="-128"/>
                <a:cs typeface="Arial Unicode MS" panose="020B0604020202020204" pitchFamily="50" charset="-128"/>
              </a:rPr>
              <a:t>Xijiang</a:t>
            </a:r>
            <a:r>
              <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rPr>
              <a:t> River</a:t>
            </a:r>
            <a:endParaRPr kumimoji="1" lang="ja-JP" altLang="en-US"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9" name="Rectangle 4"/>
          <p:cNvSpPr/>
          <p:nvPr/>
        </p:nvSpPr>
        <p:spPr>
          <a:xfrm>
            <a:off x="119756" y="1338703"/>
            <a:ext cx="8777355" cy="369332"/>
          </a:xfrm>
          <a:prstGeom prst="rect">
            <a:avLst/>
          </a:prstGeom>
        </p:spPr>
        <p:txBody>
          <a:bodyPr wrap="square">
            <a:spAutoFit/>
          </a:bodyPr>
          <a:lstStyle/>
          <a:p>
            <a:pPr algn="just"/>
            <a:r>
              <a:rPr lang="ja-JP" altLang="en-US" dirty="0" smtClean="0">
                <a:solidFill>
                  <a:srgbClr val="595757"/>
                </a:solidFill>
                <a:latin typeface="Arial" panose="020B0604020202020204" pitchFamily="34" charset="0"/>
                <a:cs typeface="Arial" panose="020B0604020202020204" pitchFamily="34" charset="0"/>
              </a:rPr>
              <a:t>・</a:t>
            </a:r>
            <a:r>
              <a:rPr lang="tr-TR" altLang="ja-JP" dirty="0" smtClean="0">
                <a:solidFill>
                  <a:srgbClr val="595757"/>
                </a:solidFill>
                <a:latin typeface="Arial" panose="020B0604020202020204" pitchFamily="34" charset="0"/>
                <a:cs typeface="Arial" panose="020B0604020202020204" pitchFamily="34" charset="0"/>
              </a:rPr>
              <a:t>Ağırlıkta %</a:t>
            </a:r>
            <a:r>
              <a:rPr lang="en-US" altLang="ja-JP" u="sng" dirty="0" smtClean="0">
                <a:solidFill>
                  <a:srgbClr val="FF0000"/>
                </a:solidFill>
                <a:latin typeface="Arial" panose="020B0604020202020204" pitchFamily="34" charset="0"/>
                <a:cs typeface="Arial" panose="020B0604020202020204" pitchFamily="34" charset="0"/>
              </a:rPr>
              <a:t>0.50</a:t>
            </a:r>
            <a:r>
              <a:rPr lang="tr-TR" altLang="ja-JP" dirty="0" smtClean="0">
                <a:solidFill>
                  <a:srgbClr val="595757"/>
                </a:solidFill>
                <a:latin typeface="Arial" panose="020B0604020202020204" pitchFamily="34" charset="0"/>
                <a:cs typeface="Arial" panose="020B0604020202020204" pitchFamily="34" charset="0"/>
              </a:rPr>
              <a:t> sülfür oranlı yakıtların kullanımı</a:t>
            </a:r>
            <a:r>
              <a:rPr lang="en-US" dirty="0" smtClean="0">
                <a:solidFill>
                  <a:srgbClr val="595757"/>
                </a:solidFill>
                <a:latin typeface="Arial" panose="020B0604020202020204" pitchFamily="34" charset="0"/>
                <a:cs typeface="Arial" panose="020B0604020202020204" pitchFamily="34" charset="0"/>
              </a:rPr>
              <a:t>.</a:t>
            </a:r>
            <a:endParaRPr lang="en-US" dirty="0">
              <a:solidFill>
                <a:srgbClr val="595757"/>
              </a:solidFill>
              <a:latin typeface="Arial" panose="020B0604020202020204" pitchFamily="34" charset="0"/>
              <a:cs typeface="Arial" panose="020B0604020202020204" pitchFamily="34" charset="0"/>
            </a:endParaRPr>
          </a:p>
        </p:txBody>
      </p:sp>
      <p:graphicFrame>
        <p:nvGraphicFramePr>
          <p:cNvPr id="10" name="表 9"/>
          <p:cNvGraphicFramePr>
            <a:graphicFrameLocks noGrp="1"/>
          </p:cNvGraphicFramePr>
          <p:nvPr>
            <p:extLst>
              <p:ext uri="{D42A27DB-BD31-4B8C-83A1-F6EECF244321}">
                <p14:modId xmlns:p14="http://schemas.microsoft.com/office/powerpoint/2010/main" val="171179113"/>
              </p:ext>
            </p:extLst>
          </p:nvPr>
        </p:nvGraphicFramePr>
        <p:xfrm>
          <a:off x="107504" y="1760623"/>
          <a:ext cx="8890377" cy="1387904"/>
        </p:xfrm>
        <a:graphic>
          <a:graphicData uri="http://schemas.openxmlformats.org/drawingml/2006/table">
            <a:tbl>
              <a:tblPr firstRow="1">
                <a:tableStyleId>{5C22544A-7EE6-4342-B048-85BDC9FD1C3A}</a:tableStyleId>
              </a:tblPr>
              <a:tblGrid>
                <a:gridCol w="1711671"/>
                <a:gridCol w="4581625"/>
                <a:gridCol w="2597081"/>
              </a:tblGrid>
              <a:tr h="220098">
                <a:tc>
                  <a:txBody>
                    <a:bodyPr/>
                    <a:lstStyle/>
                    <a:p>
                      <a:pPr algn="ctr" fontAlgn="ctr"/>
                      <a:r>
                        <a:rPr lang="tr-TR" sz="1800" b="1" i="0" u="none" strike="noStrike" dirty="0" smtClean="0">
                          <a:solidFill>
                            <a:schemeClr val="lt1"/>
                          </a:solidFill>
                          <a:effectLst/>
                          <a:latin typeface="Arial Unicode MS" panose="020B0604020202020204" pitchFamily="50" charset="-128"/>
                          <a:ea typeface="Arial Unicode MS" panose="020B0604020202020204" pitchFamily="50" charset="-128"/>
                          <a:cs typeface="Arial Unicode MS" panose="020B0604020202020204" pitchFamily="50" charset="-128"/>
                        </a:rPr>
                        <a:t>Ülke</a:t>
                      </a:r>
                      <a:endParaRPr lang="en-US" sz="18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4076" marR="4076" marT="4076" marB="0" anchor="ctr">
                    <a:lnR w="19050" cap="flat" cmpd="sng" algn="ctr">
                      <a:solidFill>
                        <a:schemeClr val="bg1"/>
                      </a:solidFill>
                      <a:prstDash val="solid"/>
                      <a:round/>
                      <a:headEnd type="none" w="med" len="med"/>
                      <a:tailEnd type="none" w="med" len="med"/>
                    </a:lnR>
                  </a:tcPr>
                </a:tc>
                <a:tc>
                  <a:txBody>
                    <a:bodyPr/>
                    <a:lstStyle/>
                    <a:p>
                      <a:pPr algn="ctr" fontAlgn="ctr"/>
                      <a:r>
                        <a:rPr lang="tr-TR" sz="1800" b="1" i="0" u="none" strike="noStrike" dirty="0" smtClean="0">
                          <a:solidFill>
                            <a:schemeClr val="lt1"/>
                          </a:solidFill>
                          <a:effectLst/>
                          <a:latin typeface="Arial Unicode MS" panose="020B0604020202020204" pitchFamily="50" charset="-128"/>
                          <a:ea typeface="Arial Unicode MS" panose="020B0604020202020204" pitchFamily="50" charset="-128"/>
                          <a:cs typeface="Arial Unicode MS" panose="020B0604020202020204" pitchFamily="50" charset="-128"/>
                        </a:rPr>
                        <a:t>Bölge</a:t>
                      </a:r>
                      <a:endParaRPr lang="en-US" sz="18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tr-TR" sz="1800" b="1" i="0" u="none" strike="noStrike" dirty="0" smtClean="0">
                          <a:solidFill>
                            <a:schemeClr val="lt1"/>
                          </a:solidFill>
                          <a:effectLst/>
                          <a:latin typeface="Arial Unicode MS" panose="020B0604020202020204" pitchFamily="50" charset="-128"/>
                          <a:ea typeface="Arial Unicode MS" panose="020B0604020202020204" pitchFamily="50" charset="-128"/>
                          <a:cs typeface="Arial Unicode MS" panose="020B0604020202020204" pitchFamily="50" charset="-128"/>
                        </a:rPr>
                        <a:t>Uygulama</a:t>
                      </a:r>
                      <a:r>
                        <a:rPr lang="tr-TR" sz="1800" b="1" i="0" u="none" strike="noStrike" baseline="0" dirty="0" smtClean="0">
                          <a:solidFill>
                            <a:schemeClr val="lt1"/>
                          </a:solidFill>
                          <a:effectLst/>
                          <a:latin typeface="Arial Unicode MS" panose="020B0604020202020204" pitchFamily="50" charset="-128"/>
                          <a:ea typeface="Arial Unicode MS" panose="020B0604020202020204" pitchFamily="50" charset="-128"/>
                          <a:cs typeface="Arial Unicode MS" panose="020B0604020202020204" pitchFamily="50" charset="-128"/>
                        </a:rPr>
                        <a:t> Tarihi</a:t>
                      </a:r>
                      <a:endParaRPr lang="en-US" sz="18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4076" marR="4076" marT="4076" marB="0" anchor="ctr">
                    <a:lnL w="19050" cap="flat" cmpd="sng" algn="ctr">
                      <a:solidFill>
                        <a:schemeClr val="bg1"/>
                      </a:solidFill>
                      <a:prstDash val="solid"/>
                      <a:round/>
                      <a:headEnd type="none" w="med" len="med"/>
                      <a:tailEnd type="none" w="med" len="med"/>
                    </a:lnL>
                  </a:tcPr>
                </a:tc>
              </a:tr>
              <a:tr h="22621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Çin</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DECAs</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1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Ocak</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2019</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tr>
              <a:tr h="240478">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Hong Kong</a:t>
                      </a:r>
                    </a:p>
                  </a:txBody>
                  <a:tcPr marL="4076" marR="4076" marT="4076"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Hong Kong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karasuları</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sz="14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tr>
              <a:tr h="54305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Taiwan</a:t>
                      </a:r>
                    </a:p>
                  </a:txBody>
                  <a:tcPr marL="4076" marR="4076" marT="4076"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Keelung</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 limanı</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a:t>
                      </a:r>
                      <a:r>
                        <a:rPr kumimoji="1" lang="en-US" altLang="ja-JP" sz="1800" b="0" i="0" u="none" strike="noStrike" kern="1200" baseline="0" dirty="0" smtClean="0">
                          <a:solidFill>
                            <a:srgbClr val="595757"/>
                          </a:solidFill>
                          <a:latin typeface="Arial" panose="020B0604020202020204" pitchFamily="34" charset="0"/>
                          <a:ea typeface="+mn-ea"/>
                          <a:cs typeface="Arial" panose="020B0604020202020204" pitchFamily="34" charset="0"/>
                        </a:rPr>
                        <a:t>Taichung, Kaohsiung, Hualien, Taipei, </a:t>
                      </a:r>
                      <a:r>
                        <a:rPr kumimoji="1" lang="en-US" altLang="ja-JP" sz="1800" b="0" i="0" u="none" strike="noStrike" kern="1200" baseline="0" dirty="0" err="1" smtClean="0">
                          <a:solidFill>
                            <a:srgbClr val="595757"/>
                          </a:solidFill>
                          <a:latin typeface="Arial" panose="020B0604020202020204" pitchFamily="34" charset="0"/>
                          <a:ea typeface="+mn-ea"/>
                          <a:cs typeface="Arial" panose="020B0604020202020204" pitchFamily="34" charset="0"/>
                        </a:rPr>
                        <a:t>Suao</a:t>
                      </a:r>
                      <a:r>
                        <a:rPr kumimoji="1" lang="en-US" altLang="ja-JP" sz="1800" b="0" i="0" u="none" strike="noStrike" kern="1200" baseline="0" dirty="0" smtClean="0">
                          <a:solidFill>
                            <a:srgbClr val="595757"/>
                          </a:solidFill>
                          <a:latin typeface="Arial" panose="020B0604020202020204" pitchFamily="34" charset="0"/>
                          <a:ea typeface="+mn-ea"/>
                          <a:cs typeface="Arial" panose="020B0604020202020204" pitchFamily="34" charset="0"/>
                        </a:rPr>
                        <a:t>, </a:t>
                      </a:r>
                      <a:r>
                        <a:rPr kumimoji="1" lang="en-US" altLang="ja-JP" sz="1800" b="0" i="0" u="none" strike="noStrike" kern="1200" baseline="0" dirty="0" err="1" smtClean="0">
                          <a:solidFill>
                            <a:srgbClr val="595757"/>
                          </a:solidFill>
                          <a:latin typeface="Arial" panose="020B0604020202020204" pitchFamily="34" charset="0"/>
                          <a:ea typeface="+mn-ea"/>
                          <a:cs typeface="Arial" panose="020B0604020202020204" pitchFamily="34" charset="0"/>
                        </a:rPr>
                        <a:t>Anping</a:t>
                      </a:r>
                      <a:r>
                        <a:rPr kumimoji="1" lang="en-US" altLang="ja-JP" sz="1800" b="0" i="0" u="none" strike="noStrike" kern="1200" baseline="0" dirty="0" smtClean="0">
                          <a:solidFill>
                            <a:srgbClr val="595757"/>
                          </a:solidFill>
                          <a:latin typeface="Arial" panose="020B0604020202020204" pitchFamily="34" charset="0"/>
                          <a:ea typeface="+mn-ea"/>
                          <a:cs typeface="Arial" panose="020B0604020202020204" pitchFamily="34" charset="0"/>
                        </a:rPr>
                        <a:t>, </a:t>
                      </a:r>
                      <a:r>
                        <a:rPr kumimoji="1" lang="tr-TR" altLang="ja-JP" sz="1800" b="0" i="0" u="none" strike="noStrike" kern="1200" baseline="0" dirty="0" smtClean="0">
                          <a:solidFill>
                            <a:srgbClr val="595757"/>
                          </a:solidFill>
                          <a:latin typeface="Arial" panose="020B0604020202020204" pitchFamily="34" charset="0"/>
                          <a:ea typeface="+mn-ea"/>
                          <a:cs typeface="Arial" panose="020B0604020202020204" pitchFamily="34" charset="0"/>
                        </a:rPr>
                        <a:t>ve</a:t>
                      </a:r>
                      <a:r>
                        <a:rPr kumimoji="1" lang="en-US" altLang="ja-JP" sz="1800" b="0" i="0" u="none" strike="noStrike" kern="1200" baseline="0" dirty="0" smtClean="0">
                          <a:solidFill>
                            <a:srgbClr val="595757"/>
                          </a:solidFill>
                          <a:latin typeface="Arial" panose="020B0604020202020204" pitchFamily="34" charset="0"/>
                          <a:ea typeface="+mn-ea"/>
                          <a:cs typeface="Arial" panose="020B0604020202020204" pitchFamily="34" charset="0"/>
                        </a:rPr>
                        <a:t> </a:t>
                      </a:r>
                      <a:r>
                        <a:rPr kumimoji="1" lang="en-US" altLang="ja-JP" sz="1800" b="0" i="0" u="none" strike="noStrike" kern="1200" baseline="0" dirty="0" err="1" smtClean="0">
                          <a:solidFill>
                            <a:srgbClr val="595757"/>
                          </a:solidFill>
                          <a:latin typeface="Arial" panose="020B0604020202020204" pitchFamily="34" charset="0"/>
                          <a:ea typeface="+mn-ea"/>
                          <a:cs typeface="Arial" panose="020B0604020202020204" pitchFamily="34" charset="0"/>
                        </a:rPr>
                        <a:t>Mailiao</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vMerge="1">
                  <a:txBody>
                    <a:bodyPr/>
                    <a:lstStyle/>
                    <a:p>
                      <a:pPr algn="l" fontAlgn="ct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4076" marR="4076" marT="4076" marB="0" anchor="ctr"/>
                </a:tc>
              </a:tr>
            </a:tbl>
          </a:graphicData>
        </a:graphic>
      </p:graphicFrame>
      <p:sp>
        <p:nvSpPr>
          <p:cNvPr id="12" name="Rectangle 4"/>
          <p:cNvSpPr/>
          <p:nvPr/>
        </p:nvSpPr>
        <p:spPr>
          <a:xfrm>
            <a:off x="107503" y="3581652"/>
            <a:ext cx="8777355" cy="369332"/>
          </a:xfrm>
          <a:prstGeom prst="rect">
            <a:avLst/>
          </a:prstGeom>
        </p:spPr>
        <p:txBody>
          <a:bodyPr wrap="square">
            <a:spAutoFit/>
          </a:bodyPr>
          <a:lstStyle/>
          <a:p>
            <a:pPr algn="just"/>
            <a:r>
              <a:rPr lang="ja-JP" altLang="en-US" dirty="0" smtClean="0">
                <a:solidFill>
                  <a:srgbClr val="595757"/>
                </a:solidFill>
                <a:latin typeface="Arial" panose="020B0604020202020204" pitchFamily="34" charset="0"/>
                <a:cs typeface="Arial" panose="020B0604020202020204" pitchFamily="34" charset="0"/>
              </a:rPr>
              <a:t>・</a:t>
            </a:r>
            <a:r>
              <a:rPr lang="tr-TR" altLang="ja-JP" dirty="0" smtClean="0">
                <a:solidFill>
                  <a:srgbClr val="595757"/>
                </a:solidFill>
                <a:latin typeface="Arial" panose="020B0604020202020204" pitchFamily="34" charset="0"/>
                <a:cs typeface="Arial" panose="020B0604020202020204" pitchFamily="34" charset="0"/>
              </a:rPr>
              <a:t>Ağırlıkta </a:t>
            </a:r>
            <a:r>
              <a:rPr lang="tr-TR" altLang="ja-JP" u="sng" dirty="0" smtClean="0">
                <a:solidFill>
                  <a:srgbClr val="FF0000"/>
                </a:solidFill>
                <a:latin typeface="Arial" panose="020B0604020202020204" pitchFamily="34" charset="0"/>
                <a:cs typeface="Arial" panose="020B0604020202020204" pitchFamily="34" charset="0"/>
              </a:rPr>
              <a:t>%</a:t>
            </a:r>
            <a:r>
              <a:rPr lang="en-US" altLang="ja-JP" u="sng" dirty="0" smtClean="0">
                <a:solidFill>
                  <a:srgbClr val="FF0000"/>
                </a:solidFill>
                <a:latin typeface="Arial" panose="020B0604020202020204" pitchFamily="34" charset="0"/>
                <a:cs typeface="Arial" panose="020B0604020202020204" pitchFamily="34" charset="0"/>
              </a:rPr>
              <a:t>0.1</a:t>
            </a:r>
            <a:r>
              <a:rPr lang="tr-TR" altLang="ja-JP" u="sng" dirty="0" smtClean="0">
                <a:solidFill>
                  <a:srgbClr val="FF0000"/>
                </a:solidFill>
                <a:latin typeface="Arial" panose="020B0604020202020204" pitchFamily="34" charset="0"/>
                <a:cs typeface="Arial" panose="020B0604020202020204" pitchFamily="34" charset="0"/>
              </a:rPr>
              <a:t>0 </a:t>
            </a:r>
            <a:r>
              <a:rPr lang="tr-TR" altLang="ja-JP" dirty="0" smtClean="0">
                <a:solidFill>
                  <a:schemeClr val="tx1">
                    <a:lumMod val="65000"/>
                    <a:lumOff val="35000"/>
                  </a:schemeClr>
                </a:solidFill>
                <a:latin typeface="Arial" panose="020B0604020202020204" pitchFamily="34" charset="0"/>
                <a:cs typeface="Arial" panose="020B0604020202020204" pitchFamily="34" charset="0"/>
              </a:rPr>
              <a:t>sülfür oranlı yakıtların kullanımı</a:t>
            </a:r>
            <a:r>
              <a:rPr lang="en-US" dirty="0" smtClean="0">
                <a:solidFill>
                  <a:srgbClr val="595757"/>
                </a:solidFill>
                <a:latin typeface="Arial" panose="020B0604020202020204" pitchFamily="34" charset="0"/>
                <a:cs typeface="Arial" panose="020B0604020202020204" pitchFamily="34" charset="0"/>
              </a:rPr>
              <a:t>.</a:t>
            </a:r>
            <a:endParaRPr lang="en-US" dirty="0">
              <a:solidFill>
                <a:srgbClr val="595757"/>
              </a:solidFill>
              <a:latin typeface="Arial" panose="020B0604020202020204" pitchFamily="34" charset="0"/>
              <a:cs typeface="Arial" panose="020B0604020202020204" pitchFamily="34" charset="0"/>
            </a:endParaRPr>
          </a:p>
        </p:txBody>
      </p:sp>
      <p:sp>
        <p:nvSpPr>
          <p:cNvPr id="13" name="テキスト ボックス 12"/>
          <p:cNvSpPr txBox="1"/>
          <p:nvPr/>
        </p:nvSpPr>
        <p:spPr>
          <a:xfrm>
            <a:off x="2828088" y="3163930"/>
            <a:ext cx="6169793" cy="276999"/>
          </a:xfrm>
          <a:prstGeom prst="rect">
            <a:avLst/>
          </a:prstGeom>
          <a:noFill/>
        </p:spPr>
        <p:txBody>
          <a:bodyPr wrap="square" rtlCol="0">
            <a:spAutoFit/>
          </a:bodyPr>
          <a:lstStyle/>
          <a:p>
            <a:r>
              <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rPr>
              <a:t>*Control area which includes both Coastal Control Area and Inland River Control </a:t>
            </a:r>
            <a:r>
              <a:rPr lang="en-US" altLang="ja-JP" sz="1200" dirty="0" smtClean="0">
                <a:latin typeface="Arial Unicode MS" panose="020B0604020202020204" pitchFamily="50" charset="-128"/>
                <a:ea typeface="Arial Unicode MS" panose="020B0604020202020204" pitchFamily="50" charset="-128"/>
                <a:cs typeface="Arial Unicode MS" panose="020B0604020202020204" pitchFamily="50" charset="-128"/>
              </a:rPr>
              <a:t>Area</a:t>
            </a:r>
            <a:endParaRPr lang="en-US" altLang="ja-JP" sz="12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676502758"/>
              </p:ext>
            </p:extLst>
          </p:nvPr>
        </p:nvGraphicFramePr>
        <p:xfrm>
          <a:off x="107504" y="3966693"/>
          <a:ext cx="8890377" cy="2243179"/>
        </p:xfrm>
        <a:graphic>
          <a:graphicData uri="http://schemas.openxmlformats.org/drawingml/2006/table">
            <a:tbl>
              <a:tblPr firstRow="1">
                <a:tableStyleId>{5C22544A-7EE6-4342-B048-85BDC9FD1C3A}</a:tableStyleId>
              </a:tblPr>
              <a:tblGrid>
                <a:gridCol w="2510568"/>
                <a:gridCol w="3407343"/>
                <a:gridCol w="2972466"/>
              </a:tblGrid>
              <a:tr h="220098">
                <a:tc>
                  <a:txBody>
                    <a:bodyPr/>
                    <a:lstStyle/>
                    <a:p>
                      <a:pPr algn="ctr" fontAlgn="ctr"/>
                      <a:r>
                        <a:rPr lang="tr-TR" sz="1800" b="1" i="0" u="none" strike="noStrike" dirty="0" smtClean="0">
                          <a:solidFill>
                            <a:schemeClr val="lt1"/>
                          </a:solidFill>
                          <a:effectLst/>
                          <a:latin typeface="Arial Unicode MS" panose="020B0604020202020204" pitchFamily="50" charset="-128"/>
                          <a:ea typeface="Arial Unicode MS" panose="020B0604020202020204" pitchFamily="50" charset="-128"/>
                          <a:cs typeface="Arial Unicode MS" panose="020B0604020202020204" pitchFamily="50" charset="-128"/>
                        </a:rPr>
                        <a:t>Ülke</a:t>
                      </a:r>
                      <a:endParaRPr lang="en-US" sz="18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4076" marR="4076" marT="4076" marB="0" anchor="ctr">
                    <a:lnR w="19050" cap="flat" cmpd="sng" algn="ctr">
                      <a:solidFill>
                        <a:schemeClr val="bg1"/>
                      </a:solidFill>
                      <a:prstDash val="solid"/>
                      <a:round/>
                      <a:headEnd type="none" w="med" len="med"/>
                      <a:tailEnd type="none" w="med" len="med"/>
                    </a:lnR>
                  </a:tcPr>
                </a:tc>
                <a:tc>
                  <a:txBody>
                    <a:bodyPr/>
                    <a:lstStyle/>
                    <a:p>
                      <a:pPr algn="ctr" fontAlgn="ctr"/>
                      <a:r>
                        <a:rPr lang="tr-TR" sz="1800" b="1" i="0" u="none" strike="noStrike" dirty="0" smtClean="0">
                          <a:solidFill>
                            <a:schemeClr val="lt1"/>
                          </a:solidFill>
                          <a:effectLst/>
                          <a:latin typeface="Arial Unicode MS" panose="020B0604020202020204" pitchFamily="50" charset="-128"/>
                          <a:ea typeface="Arial Unicode MS" panose="020B0604020202020204" pitchFamily="50" charset="-128"/>
                          <a:cs typeface="Arial Unicode MS" panose="020B0604020202020204" pitchFamily="50" charset="-128"/>
                        </a:rPr>
                        <a:t>Bölge</a:t>
                      </a:r>
                      <a:endParaRPr lang="en-US" sz="18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tcPr>
                </a:tc>
                <a:tc>
                  <a:txBody>
                    <a:bodyPr/>
                    <a:lstStyle/>
                    <a:p>
                      <a:pPr algn="ctr" fontAlgn="ctr"/>
                      <a:r>
                        <a:rPr lang="tr-TR" sz="1800" b="1" i="0" u="none" strike="noStrike" dirty="0" smtClean="0">
                          <a:solidFill>
                            <a:schemeClr val="lt1"/>
                          </a:solidFill>
                          <a:effectLst/>
                          <a:latin typeface="Arial Unicode MS" panose="020B0604020202020204" pitchFamily="50" charset="-128"/>
                          <a:ea typeface="Arial Unicode MS" panose="020B0604020202020204" pitchFamily="50" charset="-128"/>
                          <a:cs typeface="Arial Unicode MS" panose="020B0604020202020204" pitchFamily="50" charset="-128"/>
                        </a:rPr>
                        <a:t>Uygulama</a:t>
                      </a:r>
                      <a:r>
                        <a:rPr lang="tr-TR" sz="1800" b="1" i="0" u="none" strike="noStrike" baseline="0" dirty="0" smtClean="0">
                          <a:solidFill>
                            <a:schemeClr val="lt1"/>
                          </a:solidFill>
                          <a:effectLst/>
                          <a:latin typeface="Arial Unicode MS" panose="020B0604020202020204" pitchFamily="50" charset="-128"/>
                          <a:ea typeface="Arial Unicode MS" panose="020B0604020202020204" pitchFamily="50" charset="-128"/>
                          <a:cs typeface="Arial Unicode MS" panose="020B0604020202020204" pitchFamily="50" charset="-128"/>
                        </a:rPr>
                        <a:t> Tarihi</a:t>
                      </a:r>
                      <a:endParaRPr lang="en-US" sz="18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4076" marR="4076" marT="4076" marB="0" anchor="ctr">
                    <a:lnL w="19050" cap="flat" cmpd="sng" algn="ctr">
                      <a:solidFill>
                        <a:schemeClr val="bg1"/>
                      </a:solidFill>
                      <a:prstDash val="solid"/>
                      <a:round/>
                      <a:headEnd type="none" w="med" len="med"/>
                      <a:tailEnd type="none" w="med" len="med"/>
                    </a:lnL>
                  </a:tcPr>
                </a:tc>
              </a:tr>
              <a:tr h="26719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EU</a:t>
                      </a:r>
                    </a:p>
                  </a:txBody>
                  <a:tcPr marL="4076" marR="4076" marT="4076" marB="0" anchor="ctr">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Birliğe üye limanlar</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11 May</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ıs</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2016</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Nor</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veç</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baseline="0" dirty="0">
                          <a:solidFill>
                            <a:srgbClr val="595757"/>
                          </a:solidFill>
                          <a:latin typeface="Arial" panose="020B0604020202020204" pitchFamily="34" charset="0"/>
                          <a:ea typeface="+mn-ea"/>
                          <a:cs typeface="Arial" panose="020B0604020202020204" pitchFamily="34" charset="0"/>
                        </a:rPr>
                        <a:t>　</a:t>
                      </a: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30 May</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ıs</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2012</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24118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USA</a:t>
                      </a:r>
                    </a:p>
                  </a:txBody>
                  <a:tcPr marL="4076" marR="4076" marT="4076"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California</a:t>
                      </a: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1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Ocak</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2014</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294407">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Çin</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İç su kontrol bölgesi</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1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Ocak</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2020</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vMerge="1">
                  <a:txBody>
                    <a:bodyPr/>
                    <a:lstStyle/>
                    <a:p>
                      <a:endParaRPr kumimoji="1" lang="ja-JP" alt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Hainan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bölgesi</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1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Ocak</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2022</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Tur</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kiye</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Limanlar ve içsular</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1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Ocak</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2012</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r h="24434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A</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vusturalya</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rPr>
                        <a:t>Sydney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limanı</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1 </a:t>
                      </a:r>
                      <a:r>
                        <a:rPr kumimoji="1" lang="tr-TR" sz="1800" b="0" i="0" u="none" strike="noStrike" kern="1200" baseline="0" dirty="0" smtClean="0">
                          <a:solidFill>
                            <a:srgbClr val="595757"/>
                          </a:solidFill>
                          <a:latin typeface="Arial" panose="020B0604020202020204" pitchFamily="34" charset="0"/>
                          <a:ea typeface="+mn-ea"/>
                          <a:cs typeface="Arial" panose="020B0604020202020204" pitchFamily="34" charset="0"/>
                        </a:rPr>
                        <a:t>Ocak</a:t>
                      </a:r>
                      <a:r>
                        <a:rPr kumimoji="1" lang="en-US" sz="1800" b="0" i="0" u="none" strike="noStrike" kern="1200" baseline="0" dirty="0" smtClean="0">
                          <a:solidFill>
                            <a:srgbClr val="595757"/>
                          </a:solidFill>
                          <a:latin typeface="Arial" panose="020B0604020202020204" pitchFamily="34" charset="0"/>
                          <a:ea typeface="+mn-ea"/>
                          <a:cs typeface="Arial" panose="020B0604020202020204" pitchFamily="34" charset="0"/>
                        </a:rPr>
                        <a:t> 2017</a:t>
                      </a:r>
                      <a:endParaRPr kumimoji="1" lang="en-US" sz="1800" b="0" i="0" u="none" strike="noStrike" kern="1200" baseline="0" dirty="0">
                        <a:solidFill>
                          <a:srgbClr val="595757"/>
                        </a:solidFill>
                        <a:latin typeface="Arial" panose="020B0604020202020204" pitchFamily="34" charset="0"/>
                        <a:ea typeface="+mn-ea"/>
                        <a:cs typeface="Arial" panose="020B0604020202020204" pitchFamily="34" charset="0"/>
                      </a:endParaRPr>
                    </a:p>
                  </a:txBody>
                  <a:tcPr marL="4076" marR="4076" marT="4076" marB="0"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25564129"/>
      </p:ext>
    </p:extLst>
  </p:cSld>
  <p:clrMapOvr>
    <a:masterClrMapping/>
  </p:clrMapOvr>
  <mc:AlternateContent xmlns:mc="http://schemas.openxmlformats.org/markup-compatibility/2006" xmlns:p14="http://schemas.microsoft.com/office/powerpoint/2010/main">
    <mc:Choice Requires="p14">
      <p:transition spd="slow" p14:dur="59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スライド番号プレースホルダー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defTabSz="4572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eaLnBrk="1" hangingPunct="1"/>
            <a:fld id="{D08D342F-1CFE-4547-AF32-E4CF1B49AA1D}" type="slidenum">
              <a:rPr lang="ja-JP" altLang="en-US" smtClean="0">
                <a:solidFill>
                  <a:schemeClr val="bg1"/>
                </a:solidFill>
              </a:rPr>
              <a:pPr eaLnBrk="1" hangingPunct="1"/>
              <a:t>16</a:t>
            </a:fld>
            <a:endParaRPr lang="en-US" altLang="ja-JP">
              <a:solidFill>
                <a:schemeClr val="bg1"/>
              </a:solidFill>
            </a:endParaRPr>
          </a:p>
        </p:txBody>
      </p:sp>
      <p:sp>
        <p:nvSpPr>
          <p:cNvPr id="6" name="Text Box 8"/>
          <p:cNvSpPr txBox="1">
            <a:spLocks noChangeArrowheads="1"/>
          </p:cNvSpPr>
          <p:nvPr/>
        </p:nvSpPr>
        <p:spPr bwMode="auto">
          <a:xfrm>
            <a:off x="728663" y="6112833"/>
            <a:ext cx="769079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FFFF00"/>
                </a:solidFill>
                <a:latin typeface="Arial" pitchFamily="34" charset="0"/>
                <a:ea typeface="ＭＳ Ｐゴシック" pitchFamily="50" charset="-128"/>
              </a:defRPr>
            </a:lvl1pPr>
            <a:lvl2pPr marL="742950" indent="-285750" eaLnBrk="0" hangingPunct="0">
              <a:defRPr kumimoji="1" sz="2400">
                <a:solidFill>
                  <a:srgbClr val="FFFF00"/>
                </a:solidFill>
                <a:latin typeface="Arial" pitchFamily="34" charset="0"/>
                <a:ea typeface="ＭＳ Ｐゴシック" pitchFamily="50" charset="-128"/>
              </a:defRPr>
            </a:lvl2pPr>
            <a:lvl3pPr marL="1143000" indent="-228600" eaLnBrk="0" hangingPunct="0">
              <a:defRPr kumimoji="1" sz="2400">
                <a:solidFill>
                  <a:srgbClr val="FFFF00"/>
                </a:solidFill>
                <a:latin typeface="Arial" pitchFamily="34" charset="0"/>
                <a:ea typeface="ＭＳ Ｐゴシック" pitchFamily="50" charset="-128"/>
              </a:defRPr>
            </a:lvl3pPr>
            <a:lvl4pPr marL="1600200" indent="-228600" eaLnBrk="0" hangingPunct="0">
              <a:defRPr kumimoji="1" sz="2400">
                <a:solidFill>
                  <a:srgbClr val="FFFF00"/>
                </a:solidFill>
                <a:latin typeface="Arial" pitchFamily="34" charset="0"/>
                <a:ea typeface="ＭＳ Ｐゴシック" pitchFamily="50" charset="-128"/>
              </a:defRPr>
            </a:lvl4pPr>
            <a:lvl5pPr marL="2057400" indent="-228600" eaLnBrk="0" hangingPunct="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algn="ctr" eaLnBrk="1" hangingPunct="1">
              <a:spcBef>
                <a:spcPct val="50000"/>
              </a:spcBef>
              <a:defRPr/>
            </a:pPr>
            <a:r>
              <a:rPr lang="ja-JP" altLang="en-US" sz="1600" kern="0" dirty="0" smtClean="0">
                <a:solidFill>
                  <a:schemeClr val="tx1"/>
                </a:solidFill>
              </a:rPr>
              <a:t>（</a:t>
            </a:r>
            <a:r>
              <a:rPr lang="tr-TR" altLang="ja-JP" sz="1600" kern="0" dirty="0" smtClean="0">
                <a:solidFill>
                  <a:schemeClr val="tx1"/>
                </a:solidFill>
              </a:rPr>
              <a:t>Kaynak</a:t>
            </a:r>
            <a:r>
              <a:rPr lang="en-US" altLang="ja-JP" sz="1600" kern="0" dirty="0" smtClean="0">
                <a:solidFill>
                  <a:schemeClr val="tx1"/>
                </a:solidFill>
              </a:rPr>
              <a:t>: RIM Intelligence Co. </a:t>
            </a:r>
            <a:r>
              <a:rPr lang="ja-JP" altLang="en-US" sz="1600" kern="0" dirty="0" smtClean="0">
                <a:solidFill>
                  <a:schemeClr val="tx1"/>
                </a:solidFill>
              </a:rPr>
              <a:t>（</a:t>
            </a:r>
            <a:r>
              <a:rPr lang="tr-TR" altLang="ja-JP" sz="1600" kern="0" dirty="0" smtClean="0">
                <a:solidFill>
                  <a:schemeClr val="tx1"/>
                </a:solidFill>
              </a:rPr>
              <a:t>Ekim</a:t>
            </a:r>
            <a:r>
              <a:rPr lang="en-US" altLang="ja-JP" sz="1600" kern="0" dirty="0" smtClean="0">
                <a:solidFill>
                  <a:schemeClr val="tx1"/>
                </a:solidFill>
              </a:rPr>
              <a:t> 2019</a:t>
            </a:r>
            <a:r>
              <a:rPr lang="ja-JP" altLang="en-US" sz="1600" kern="0" dirty="0" smtClean="0">
                <a:solidFill>
                  <a:schemeClr val="tx1"/>
                </a:solidFill>
              </a:rPr>
              <a:t>）</a:t>
            </a:r>
            <a:r>
              <a:rPr lang="ja-JP" altLang="en-US" sz="1600" kern="0" dirty="0">
                <a:solidFill>
                  <a:schemeClr val="tx1"/>
                </a:solidFill>
              </a:rPr>
              <a:t>）</a:t>
            </a:r>
            <a:endParaRPr lang="en-US" altLang="ja-JP" sz="1600" kern="0" dirty="0">
              <a:solidFill>
                <a:schemeClr val="tx1"/>
              </a:solidFill>
            </a:endParaRPr>
          </a:p>
        </p:txBody>
      </p:sp>
      <p:sp>
        <p:nvSpPr>
          <p:cNvPr id="7" name="Text Box 8"/>
          <p:cNvSpPr txBox="1">
            <a:spLocks noChangeArrowheads="1"/>
          </p:cNvSpPr>
          <p:nvPr/>
        </p:nvSpPr>
        <p:spPr bwMode="auto">
          <a:xfrm>
            <a:off x="728663" y="5798508"/>
            <a:ext cx="76907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FFFF00"/>
                </a:solidFill>
                <a:latin typeface="Arial" pitchFamily="34" charset="0"/>
                <a:ea typeface="ＭＳ Ｐゴシック" pitchFamily="50" charset="-128"/>
              </a:defRPr>
            </a:lvl1pPr>
            <a:lvl2pPr marL="742950" indent="-285750" eaLnBrk="0" hangingPunct="0">
              <a:defRPr kumimoji="1" sz="2400">
                <a:solidFill>
                  <a:srgbClr val="FFFF00"/>
                </a:solidFill>
                <a:latin typeface="Arial" pitchFamily="34" charset="0"/>
                <a:ea typeface="ＭＳ Ｐゴシック" pitchFamily="50" charset="-128"/>
              </a:defRPr>
            </a:lvl2pPr>
            <a:lvl3pPr marL="1143000" indent="-228600" eaLnBrk="0" hangingPunct="0">
              <a:defRPr kumimoji="1" sz="2400">
                <a:solidFill>
                  <a:srgbClr val="FFFF00"/>
                </a:solidFill>
                <a:latin typeface="Arial" pitchFamily="34" charset="0"/>
                <a:ea typeface="ＭＳ Ｐゴシック" pitchFamily="50" charset="-128"/>
              </a:defRPr>
            </a:lvl3pPr>
            <a:lvl4pPr marL="1600200" indent="-228600" eaLnBrk="0" hangingPunct="0">
              <a:defRPr kumimoji="1" sz="2400">
                <a:solidFill>
                  <a:srgbClr val="FFFF00"/>
                </a:solidFill>
                <a:latin typeface="Arial" pitchFamily="34" charset="0"/>
                <a:ea typeface="ＭＳ Ｐゴシック" pitchFamily="50" charset="-128"/>
              </a:defRPr>
            </a:lvl4pPr>
            <a:lvl5pPr marL="2057400" indent="-228600" eaLnBrk="0" hangingPunct="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algn="ctr" eaLnBrk="1" hangingPunct="1">
              <a:spcBef>
                <a:spcPct val="50000"/>
              </a:spcBef>
              <a:defRPr/>
            </a:pPr>
            <a:r>
              <a:rPr lang="en-US" altLang="ja-JP" sz="1800" kern="0" dirty="0" smtClean="0">
                <a:solidFill>
                  <a:schemeClr val="tx1"/>
                </a:solidFill>
              </a:rPr>
              <a:t>Marine Fuel Oil</a:t>
            </a:r>
            <a:r>
              <a:rPr lang="tr-TR" altLang="ja-JP" sz="1800" kern="0" dirty="0" smtClean="0">
                <a:solidFill>
                  <a:schemeClr val="tx1"/>
                </a:solidFill>
              </a:rPr>
              <a:t> Fiyat Değişimi</a:t>
            </a:r>
            <a:endParaRPr lang="en-US" altLang="ja-JP" sz="1800" kern="0" dirty="0">
              <a:solidFill>
                <a:schemeClr val="tx1"/>
              </a:solidFill>
            </a:endParaRPr>
          </a:p>
        </p:txBody>
      </p:sp>
      <p:pic>
        <p:nvPicPr>
          <p:cNvPr id="3" name="図 2">
            <a:extLst>
              <a:ext uri="{FF2B5EF4-FFF2-40B4-BE49-F238E27FC236}">
                <a16:creationId xmlns="" xmlns:a16="http://schemas.microsoft.com/office/drawing/2014/main" id="{31536774-088C-4663-97EC-8BA4B3AF8184}"/>
              </a:ext>
            </a:extLst>
          </p:cNvPr>
          <p:cNvPicPr>
            <a:picLocks noChangeAspect="1"/>
          </p:cNvPicPr>
          <p:nvPr/>
        </p:nvPicPr>
        <p:blipFill>
          <a:blip r:embed="rId2"/>
          <a:stretch>
            <a:fillRect/>
          </a:stretch>
        </p:blipFill>
        <p:spPr>
          <a:xfrm>
            <a:off x="474804" y="875899"/>
            <a:ext cx="7944655" cy="4712755"/>
          </a:xfrm>
          <a:prstGeom prst="rect">
            <a:avLst/>
          </a:prstGeom>
        </p:spPr>
      </p:pic>
      <p:sp>
        <p:nvSpPr>
          <p:cNvPr id="11" name="AutoShape 9"/>
          <p:cNvSpPr>
            <a:spLocks noChangeArrowheads="1"/>
          </p:cNvSpPr>
          <p:nvPr/>
        </p:nvSpPr>
        <p:spPr bwMode="auto">
          <a:xfrm>
            <a:off x="-5331" y="116632"/>
            <a:ext cx="7692006" cy="400050"/>
          </a:xfrm>
          <a:prstGeom prst="roundRect">
            <a:avLst>
              <a:gd name="adj" fmla="val 16667"/>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en-US"/>
            </a:defPPr>
            <a:lvl1pPr algn="l" rtl="0" eaLnBrk="0" fontAlgn="base" hangingPunct="0">
              <a:spcBef>
                <a:spcPct val="0"/>
              </a:spcBef>
              <a:spcAft>
                <a:spcPct val="0"/>
              </a:spcAft>
              <a:defRPr kumimoji="1" sz="2400" kern="1200">
                <a:solidFill>
                  <a:srgbClr val="FFFF00"/>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sz="2400" kern="1200">
                <a:solidFill>
                  <a:srgbClr val="FFFF00"/>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sz="2400" kern="1200">
                <a:solidFill>
                  <a:srgbClr val="FFFF00"/>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sz="2400" kern="1200">
                <a:solidFill>
                  <a:srgbClr val="FFFF00"/>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sz="2400" kern="1200">
                <a:solidFill>
                  <a:srgbClr val="FFFF00"/>
                </a:solidFill>
                <a:latin typeface="Arial" pitchFamily="34" charset="0"/>
                <a:ea typeface="ＭＳ Ｐゴシック" pitchFamily="50" charset="-128"/>
                <a:cs typeface="+mn-cs"/>
              </a:defRPr>
            </a:lvl5pPr>
            <a:lvl6pPr marL="2286000" algn="l" defTabSz="914400" rtl="0" eaLnBrk="1" latinLnBrk="0" hangingPunct="1">
              <a:defRPr kumimoji="1" sz="2400" kern="1200">
                <a:solidFill>
                  <a:srgbClr val="FFFF00"/>
                </a:solidFill>
                <a:latin typeface="Arial" pitchFamily="34" charset="0"/>
                <a:ea typeface="ＭＳ Ｐゴシック" pitchFamily="50" charset="-128"/>
                <a:cs typeface="+mn-cs"/>
              </a:defRPr>
            </a:lvl6pPr>
            <a:lvl7pPr marL="2743200" algn="l" defTabSz="914400" rtl="0" eaLnBrk="1" latinLnBrk="0" hangingPunct="1">
              <a:defRPr kumimoji="1" sz="2400" kern="1200">
                <a:solidFill>
                  <a:srgbClr val="FFFF00"/>
                </a:solidFill>
                <a:latin typeface="Arial" pitchFamily="34" charset="0"/>
                <a:ea typeface="ＭＳ Ｐゴシック" pitchFamily="50" charset="-128"/>
                <a:cs typeface="+mn-cs"/>
              </a:defRPr>
            </a:lvl7pPr>
            <a:lvl8pPr marL="3200400" algn="l" defTabSz="914400" rtl="0" eaLnBrk="1" latinLnBrk="0" hangingPunct="1">
              <a:defRPr kumimoji="1" sz="2400" kern="1200">
                <a:solidFill>
                  <a:srgbClr val="FFFF00"/>
                </a:solidFill>
                <a:latin typeface="Arial" pitchFamily="34" charset="0"/>
                <a:ea typeface="ＭＳ Ｐゴシック" pitchFamily="50" charset="-128"/>
                <a:cs typeface="+mn-cs"/>
              </a:defRPr>
            </a:lvl8pPr>
            <a:lvl9pPr marL="3657600" algn="l" defTabSz="914400" rtl="0" eaLnBrk="1" latinLnBrk="0" hangingPunct="1">
              <a:defRPr kumimoji="1" sz="2400" kern="1200">
                <a:solidFill>
                  <a:srgbClr val="FFFF00"/>
                </a:solidFill>
                <a:latin typeface="Arial" pitchFamily="34" charset="0"/>
                <a:ea typeface="ＭＳ Ｐゴシック" pitchFamily="50" charset="-128"/>
                <a:cs typeface="+mn-cs"/>
              </a:defRPr>
            </a:lvl9pPr>
          </a:lstStyle>
          <a:p>
            <a:pPr>
              <a:defRPr/>
            </a:pPr>
            <a:r>
              <a:rPr lang="en-US" altLang="ja-JP" sz="2600" b="1" dirty="0" smtClean="0">
                <a:solidFill>
                  <a:srgbClr val="0068B7"/>
                </a:solidFill>
                <a:cs typeface="Arial" panose="020B0604020202020204" pitchFamily="34" charset="0"/>
              </a:rPr>
              <a:t>Marine Fuel Oil</a:t>
            </a:r>
            <a:r>
              <a:rPr lang="tr-TR" altLang="ja-JP" sz="2600" b="1" dirty="0" smtClean="0">
                <a:solidFill>
                  <a:srgbClr val="0068B7"/>
                </a:solidFill>
                <a:cs typeface="Arial" panose="020B0604020202020204" pitchFamily="34" charset="0"/>
              </a:rPr>
              <a:t>’deki fiyat değişimi</a:t>
            </a:r>
            <a:endParaRPr lang="en-US" altLang="ja-JP" sz="2600" b="1" dirty="0">
              <a:solidFill>
                <a:srgbClr val="0068B7"/>
              </a:solidFill>
              <a:cs typeface="Arial" panose="020B0604020202020204" pitchFamily="34" charset="0"/>
            </a:endParaRPr>
          </a:p>
        </p:txBody>
      </p:sp>
      <p:sp>
        <p:nvSpPr>
          <p:cNvPr id="4" name="テキスト ボックス 3"/>
          <p:cNvSpPr txBox="1"/>
          <p:nvPr/>
        </p:nvSpPr>
        <p:spPr>
          <a:xfrm>
            <a:off x="606391" y="993074"/>
            <a:ext cx="3840740" cy="338554"/>
          </a:xfrm>
          <a:prstGeom prst="rect">
            <a:avLst/>
          </a:prstGeom>
          <a:solidFill>
            <a:schemeClr val="bg1"/>
          </a:solidFill>
        </p:spPr>
        <p:txBody>
          <a:bodyPr wrap="square" rtlCol="0">
            <a:spAutoFit/>
          </a:bodyPr>
          <a:lstStyle/>
          <a:p>
            <a:r>
              <a:rPr kumimoji="1" lang="tr-TR" altLang="ja-JP" sz="1600" dirty="0" smtClean="0"/>
              <a:t>Yakıt tipine göre Singapur’daki fiyat değişimi</a:t>
            </a:r>
            <a:endParaRPr kumimoji="1" lang="ja-JP" altLang="en-US" sz="1600" dirty="0"/>
          </a:p>
        </p:txBody>
      </p:sp>
      <p:sp>
        <p:nvSpPr>
          <p:cNvPr id="14" name="テキスト ボックス 13"/>
          <p:cNvSpPr txBox="1"/>
          <p:nvPr/>
        </p:nvSpPr>
        <p:spPr>
          <a:xfrm>
            <a:off x="4574061" y="993074"/>
            <a:ext cx="3674790" cy="338554"/>
          </a:xfrm>
          <a:prstGeom prst="rect">
            <a:avLst/>
          </a:prstGeom>
          <a:solidFill>
            <a:schemeClr val="bg1"/>
          </a:solidFill>
        </p:spPr>
        <p:txBody>
          <a:bodyPr wrap="square" rtlCol="0">
            <a:spAutoFit/>
          </a:bodyPr>
          <a:lstStyle/>
          <a:p>
            <a:r>
              <a:rPr lang="tr-TR" altLang="ja-JP" sz="1600" dirty="0" smtClean="0"/>
              <a:t>Yakıt tipine göre </a:t>
            </a:r>
            <a:r>
              <a:rPr kumimoji="1" lang="en-US" altLang="ja-JP" sz="1600" dirty="0" smtClean="0"/>
              <a:t>Taiwan</a:t>
            </a:r>
            <a:r>
              <a:rPr kumimoji="1" lang="tr-TR" altLang="ja-JP" sz="1600" dirty="0" smtClean="0"/>
              <a:t>’daki fiyat değişimi</a:t>
            </a:r>
            <a:endParaRPr kumimoji="1" lang="ja-JP" altLang="en-US" sz="1600" dirty="0"/>
          </a:p>
        </p:txBody>
      </p:sp>
      <p:sp>
        <p:nvSpPr>
          <p:cNvPr id="15" name="テキスト ボックス 14"/>
          <p:cNvSpPr txBox="1"/>
          <p:nvPr/>
        </p:nvSpPr>
        <p:spPr>
          <a:xfrm>
            <a:off x="474802" y="5336728"/>
            <a:ext cx="1440623" cy="338554"/>
          </a:xfrm>
          <a:prstGeom prst="rect">
            <a:avLst/>
          </a:prstGeom>
          <a:solidFill>
            <a:schemeClr val="bg1"/>
          </a:solidFill>
        </p:spPr>
        <p:txBody>
          <a:bodyPr wrap="square" rtlCol="0">
            <a:spAutoFit/>
          </a:bodyPr>
          <a:lstStyle/>
          <a:p>
            <a:r>
              <a:rPr kumimoji="1" lang="en-US" altLang="ja-JP" sz="1600" dirty="0" smtClean="0"/>
              <a:t>(US$/MT)</a:t>
            </a:r>
            <a:endParaRPr kumimoji="1" lang="ja-JP" altLang="en-US" sz="1600" dirty="0"/>
          </a:p>
        </p:txBody>
      </p:sp>
      <p:sp>
        <p:nvSpPr>
          <p:cNvPr id="16" name="テキスト ボックス 15"/>
          <p:cNvSpPr txBox="1"/>
          <p:nvPr/>
        </p:nvSpPr>
        <p:spPr>
          <a:xfrm>
            <a:off x="4447132" y="5336728"/>
            <a:ext cx="1440623" cy="338554"/>
          </a:xfrm>
          <a:prstGeom prst="rect">
            <a:avLst/>
          </a:prstGeom>
          <a:solidFill>
            <a:schemeClr val="bg1"/>
          </a:solidFill>
        </p:spPr>
        <p:txBody>
          <a:bodyPr wrap="square" rtlCol="0">
            <a:spAutoFit/>
          </a:bodyPr>
          <a:lstStyle/>
          <a:p>
            <a:r>
              <a:rPr kumimoji="1" lang="en-US" altLang="ja-JP" sz="1600" dirty="0" smtClean="0"/>
              <a:t>(US$/MT)</a:t>
            </a:r>
            <a:endParaRPr kumimoji="1" lang="ja-JP" altLang="en-US" sz="1600" dirty="0"/>
          </a:p>
        </p:txBody>
      </p:sp>
    </p:spTree>
    <p:extLst>
      <p:ext uri="{BB962C8B-B14F-4D97-AF65-F5344CB8AC3E}">
        <p14:creationId xmlns:p14="http://schemas.microsoft.com/office/powerpoint/2010/main" val="2989070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401157" y="1176272"/>
            <a:ext cx="863806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lr>
                <a:schemeClr val="hlink"/>
              </a:buClr>
              <a:buSzPct val="80000"/>
              <a:buFont typeface="Wingdings" pitchFamily="2" charset="2"/>
              <a:buChar char="Ø"/>
              <a:tabLst>
                <a:tab pos="533400" algn="l"/>
              </a:tabLst>
              <a:defRPr kumimoji="1" sz="3200">
                <a:solidFill>
                  <a:schemeClr val="bg1"/>
                </a:solidFill>
                <a:latin typeface="Arial" pitchFamily="34" charset="0"/>
                <a:ea typeface="ＭＳ Ｐゴシック" pitchFamily="50" charset="-128"/>
              </a:defRPr>
            </a:lvl1pPr>
            <a:lvl2pPr marL="742950" indent="-285750">
              <a:spcBef>
                <a:spcPct val="20000"/>
              </a:spcBef>
              <a:buClr>
                <a:schemeClr val="tx2"/>
              </a:buClr>
              <a:buSzPct val="50000"/>
              <a:buFont typeface="Wingdings" pitchFamily="2" charset="2"/>
              <a:buChar char="l"/>
              <a:tabLst>
                <a:tab pos="533400" algn="l"/>
              </a:tabLst>
              <a:defRPr kumimoji="1" sz="2800">
                <a:solidFill>
                  <a:schemeClr val="bg1"/>
                </a:solidFill>
                <a:latin typeface="Arial" pitchFamily="34" charset="0"/>
                <a:ea typeface="ＭＳ Ｐゴシック" pitchFamily="50" charset="-128"/>
              </a:defRPr>
            </a:lvl2pPr>
            <a:lvl3pPr marL="1143000" indent="-228600">
              <a:spcBef>
                <a:spcPct val="20000"/>
              </a:spcBef>
              <a:buClr>
                <a:schemeClr val="accent2"/>
              </a:buClr>
              <a:buChar char="•"/>
              <a:tabLst>
                <a:tab pos="533400" algn="l"/>
              </a:tabLst>
              <a:defRPr kumimoji="1" sz="2400">
                <a:solidFill>
                  <a:schemeClr val="bg1"/>
                </a:solidFill>
                <a:latin typeface="Arial" pitchFamily="34" charset="0"/>
                <a:ea typeface="ＭＳ Ｐゴシック" pitchFamily="50" charset="-128"/>
              </a:defRPr>
            </a:lvl3pPr>
            <a:lvl4pPr marL="1600200" indent="-228600">
              <a:spcBef>
                <a:spcPct val="20000"/>
              </a:spcBef>
              <a:buClr>
                <a:schemeClr val="folHlink"/>
              </a:buClr>
              <a:buSzPct val="50000"/>
              <a:buFont typeface="Wingdings" pitchFamily="2" charset="2"/>
              <a:buChar char="l"/>
              <a:tabLst>
                <a:tab pos="533400" algn="l"/>
              </a:tabLst>
              <a:defRPr kumimoji="1" sz="2000">
                <a:solidFill>
                  <a:schemeClr val="bg1"/>
                </a:solidFill>
                <a:latin typeface="Arial" pitchFamily="34" charset="0"/>
                <a:ea typeface="ＭＳ Ｐゴシック" pitchFamily="50" charset="-128"/>
              </a:defRPr>
            </a:lvl4pPr>
            <a:lvl5pPr marL="2057400" indent="-228600">
              <a:spcBef>
                <a:spcPct val="20000"/>
              </a:spcBef>
              <a:buClr>
                <a:schemeClr val="hlink"/>
              </a:buClr>
              <a:buChar char="•"/>
              <a:tabLst>
                <a:tab pos="533400" algn="l"/>
              </a:tabLst>
              <a:defRPr kumimoji="1" sz="2000">
                <a:solidFill>
                  <a:schemeClr val="bg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9pPr>
          </a:lstStyle>
          <a:p>
            <a:pPr marL="514350" indent="-514350" defTabSz="914400" fontAlgn="auto">
              <a:spcBef>
                <a:spcPct val="50000"/>
              </a:spcBef>
              <a:spcAft>
                <a:spcPts val="0"/>
              </a:spcAft>
              <a:buClrTx/>
              <a:buSzTx/>
              <a:buFont typeface="+mj-lt"/>
              <a:buAutoNum type="arabicPeriod"/>
              <a:defRPr/>
            </a:pPr>
            <a:r>
              <a:rPr kumimoji="0" lang="tr-TR" altLang="ja-JP" b="1" kern="0" dirty="0">
                <a:solidFill>
                  <a:srgbClr val="5F5F5F"/>
                </a:solidFill>
              </a:rPr>
              <a:t>SOx</a:t>
            </a:r>
            <a:r>
              <a:rPr lang="tr-TR" dirty="0"/>
              <a:t> </a:t>
            </a:r>
            <a:r>
              <a:rPr kumimoji="0" lang="tr-TR" altLang="ja-JP" b="1" kern="0" dirty="0">
                <a:solidFill>
                  <a:srgbClr val="5F5F5F"/>
                </a:solidFill>
              </a:rPr>
              <a:t>ve PM</a:t>
            </a:r>
            <a:r>
              <a:rPr lang="tr-TR" dirty="0"/>
              <a:t> </a:t>
            </a:r>
            <a:r>
              <a:rPr kumimoji="0" lang="tr-TR" altLang="ja-JP" b="1" kern="0" dirty="0">
                <a:solidFill>
                  <a:srgbClr val="5F5F5F"/>
                </a:solidFill>
              </a:rPr>
              <a:t>kuralları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5F5F5F"/>
                </a:solidFill>
              </a:rPr>
              <a:t>Kuralların ana hatları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5F5F5F"/>
                </a:solidFill>
              </a:rPr>
              <a:t>IMO görüşmeleri</a:t>
            </a: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chemeClr val="tx1">
                    <a:lumMod val="65000"/>
                    <a:lumOff val="35000"/>
                  </a:schemeClr>
                </a:solidFill>
              </a:rPr>
              <a:t>Uygunluk için öngörü</a:t>
            </a:r>
          </a:p>
          <a:p>
            <a:pPr marL="514350" indent="-514350" defTabSz="914400" fontAlgn="auto">
              <a:spcBef>
                <a:spcPct val="50000"/>
              </a:spcBef>
              <a:spcAft>
                <a:spcPts val="0"/>
              </a:spcAft>
              <a:buClrTx/>
              <a:buSzTx/>
              <a:buFont typeface="+mj-lt"/>
              <a:buAutoNum type="arabicPeriod" startAt="2"/>
              <a:defRPr/>
            </a:pPr>
            <a:r>
              <a:rPr kumimoji="0" lang="tr-TR" altLang="ja-JP" b="1" kern="0" dirty="0" smtClean="0">
                <a:solidFill>
                  <a:srgbClr val="0068B3"/>
                </a:solidFill>
              </a:rPr>
              <a:t>MEPC 74’ün sonuçları</a:t>
            </a:r>
            <a:endParaRPr kumimoji="0" lang="tr-TR" altLang="ja-JP" b="1" kern="0" dirty="0">
              <a:solidFill>
                <a:srgbClr val="0068B3"/>
              </a:solidFill>
            </a:endParaRP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595757"/>
                </a:solidFill>
              </a:rPr>
              <a:t>ClassNK'nın faaliyetleri</a:t>
            </a:r>
            <a:endParaRPr kumimoji="0" lang="tr-TR" altLang="ja-JP" b="1" kern="0" dirty="0">
              <a:solidFill>
                <a:srgbClr val="595757"/>
              </a:solidFill>
              <a:cs typeface="Arial" panose="020B0604020202020204" pitchFamily="34" charset="0"/>
            </a:endParaRPr>
          </a:p>
        </p:txBody>
      </p:sp>
      <p:sp>
        <p:nvSpPr>
          <p:cNvPr id="5"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17</a:t>
            </a:fld>
            <a:endParaRPr lang="tr-TR" altLang="ja-JP" sz="1800" dirty="0"/>
          </a:p>
        </p:txBody>
      </p:sp>
    </p:spTree>
    <p:extLst>
      <p:ext uri="{BB962C8B-B14F-4D97-AF65-F5344CB8AC3E}">
        <p14:creationId xmlns:p14="http://schemas.microsoft.com/office/powerpoint/2010/main" val="3704678132"/>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 y="589975"/>
            <a:ext cx="8909633" cy="5413827"/>
          </a:xfrm>
          <a:prstGeom prst="roundRect">
            <a:avLst>
              <a:gd name="adj" fmla="val 11809"/>
            </a:avLst>
          </a:prstGeom>
          <a:no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spcBef>
                <a:spcPts val="1200"/>
              </a:spcBef>
              <a:buFontTx/>
              <a:buChar char="-"/>
            </a:pPr>
            <a:r>
              <a:rPr lang="tr-TR" altLang="ja-JP" sz="2000" b="1" u="sng" dirty="0" smtClean="0">
                <a:solidFill>
                  <a:schemeClr val="tx1"/>
                </a:solidFill>
                <a:latin typeface="Arial" panose="020B0604020202020204" pitchFamily="34" charset="0"/>
                <a:cs typeface="Arial" panose="020B0604020202020204" pitchFamily="34" charset="0"/>
              </a:rPr>
              <a:t>Res.MEPC 320(74) Guidelines for Consistent Implementation of 0.5% Sulphur Limit under MARPOL Annex VI</a:t>
            </a:r>
          </a:p>
          <a:p>
            <a:pPr>
              <a:spcBef>
                <a:spcPts val="1200"/>
              </a:spcBef>
            </a:pPr>
            <a:endParaRPr lang="tr-TR" altLang="ja-JP" sz="2000" u="sng" dirty="0" smtClean="0">
              <a:solidFill>
                <a:schemeClr val="tx1"/>
              </a:solidFill>
              <a:latin typeface="Arial" panose="020B0604020202020204" pitchFamily="34" charset="0"/>
              <a:cs typeface="Arial" panose="020B0604020202020204" pitchFamily="34" charset="0"/>
            </a:endParaRPr>
          </a:p>
          <a:p>
            <a:pPr marL="342900" indent="-342900">
              <a:spcBef>
                <a:spcPts val="1200"/>
              </a:spcBef>
              <a:buFontTx/>
              <a:buChar char="-"/>
            </a:pPr>
            <a:r>
              <a:rPr lang="en-US" dirty="0">
                <a:solidFill>
                  <a:schemeClr val="tx1"/>
                </a:solidFill>
                <a:latin typeface="Arial" panose="020B0604020202020204" pitchFamily="34" charset="0"/>
                <a:cs typeface="Arial" panose="020B0604020202020204" pitchFamily="34" charset="0"/>
              </a:rPr>
              <a:t>Res. MEPC.321(74) – 2019 Guidelines for port state control under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MARPOL Annex VI Chapter </a:t>
            </a:r>
            <a:r>
              <a:rPr lang="en-US" dirty="0" smtClean="0">
                <a:solidFill>
                  <a:schemeClr val="tx1"/>
                </a:solidFill>
                <a:latin typeface="Arial" panose="020B0604020202020204" pitchFamily="34" charset="0"/>
                <a:cs typeface="Arial" panose="020B0604020202020204" pitchFamily="34" charset="0"/>
              </a:rPr>
              <a:t>3</a:t>
            </a:r>
            <a:endParaRPr lang="tr-TR" dirty="0" smtClean="0">
              <a:solidFill>
                <a:schemeClr val="tx1"/>
              </a:solidFill>
              <a:latin typeface="Arial" panose="020B0604020202020204" pitchFamily="34" charset="0"/>
              <a:cs typeface="Arial" panose="020B0604020202020204" pitchFamily="34" charset="0"/>
            </a:endParaRPr>
          </a:p>
          <a:p>
            <a:pPr marL="342900" indent="-342900">
              <a:spcBef>
                <a:spcPts val="1200"/>
              </a:spcBef>
              <a:buFontTx/>
              <a:buChar char="-"/>
            </a:pPr>
            <a:r>
              <a:rPr lang="en-US" dirty="0">
                <a:solidFill>
                  <a:schemeClr val="tx1"/>
                </a:solidFill>
                <a:latin typeface="Arial" panose="020B0604020202020204" pitchFamily="34" charset="0"/>
                <a:cs typeface="Arial" panose="020B0604020202020204" pitchFamily="34" charset="0"/>
              </a:rPr>
              <a:t>MEPC.1/Circ.864/Rev.1 2019 – Guidelines for on-board sampling for the verification of the </a:t>
            </a:r>
            <a:r>
              <a:rPr lang="en-US" dirty="0" err="1">
                <a:solidFill>
                  <a:schemeClr val="tx1"/>
                </a:solidFill>
                <a:latin typeface="Arial" panose="020B0604020202020204" pitchFamily="34" charset="0"/>
                <a:cs typeface="Arial" panose="020B0604020202020204" pitchFamily="34" charset="0"/>
              </a:rPr>
              <a:t>sulphur</a:t>
            </a:r>
            <a:r>
              <a:rPr lang="en-US" dirty="0">
                <a:solidFill>
                  <a:schemeClr val="tx1"/>
                </a:solidFill>
                <a:latin typeface="Arial" panose="020B0604020202020204" pitchFamily="34" charset="0"/>
                <a:cs typeface="Arial" panose="020B0604020202020204" pitchFamily="34" charset="0"/>
              </a:rPr>
              <a:t> content of the fuel oil used on board </a:t>
            </a:r>
            <a:r>
              <a:rPr lang="en-US" dirty="0" smtClean="0">
                <a:solidFill>
                  <a:schemeClr val="tx1"/>
                </a:solidFill>
                <a:latin typeface="Arial" panose="020B0604020202020204" pitchFamily="34" charset="0"/>
                <a:cs typeface="Arial" panose="020B0604020202020204" pitchFamily="34" charset="0"/>
              </a:rPr>
              <a:t>ships</a:t>
            </a:r>
            <a:endParaRPr lang="tr-TR" dirty="0" smtClean="0">
              <a:solidFill>
                <a:schemeClr val="tx1"/>
              </a:solidFill>
              <a:latin typeface="Arial" panose="020B0604020202020204" pitchFamily="34" charset="0"/>
              <a:cs typeface="Arial" panose="020B0604020202020204" pitchFamily="34" charset="0"/>
            </a:endParaRPr>
          </a:p>
          <a:p>
            <a:pPr marL="342900" indent="-342900">
              <a:spcBef>
                <a:spcPts val="1200"/>
              </a:spcBef>
              <a:buFontTx/>
              <a:buChar char="-"/>
            </a:pPr>
            <a:r>
              <a:rPr lang="en-US" dirty="0">
                <a:solidFill>
                  <a:schemeClr val="tx1"/>
                </a:solidFill>
                <a:latin typeface="Arial" panose="020B0604020202020204" pitchFamily="34" charset="0"/>
                <a:cs typeface="Arial" panose="020B0604020202020204" pitchFamily="34" charset="0"/>
              </a:rPr>
              <a:t>MEPC.1/Circ.881 – Notification on early application of the verification procedures for a MARPOL Annex VI fuel oil sample (Regulation 18.8.2 or </a:t>
            </a:r>
            <a:r>
              <a:rPr lang="en-US" dirty="0" smtClean="0">
                <a:solidFill>
                  <a:schemeClr val="tx1"/>
                </a:solidFill>
                <a:latin typeface="Arial" panose="020B0604020202020204" pitchFamily="34" charset="0"/>
                <a:cs typeface="Arial" panose="020B0604020202020204" pitchFamily="34" charset="0"/>
              </a:rPr>
              <a:t>14.8</a:t>
            </a:r>
            <a:endParaRPr lang="tr-TR" dirty="0" smtClean="0">
              <a:solidFill>
                <a:schemeClr val="tx1"/>
              </a:solidFill>
              <a:latin typeface="Arial" panose="020B0604020202020204" pitchFamily="34" charset="0"/>
              <a:cs typeface="Arial" panose="020B0604020202020204" pitchFamily="34" charset="0"/>
            </a:endParaRPr>
          </a:p>
          <a:p>
            <a:pPr marL="342900" indent="-342900">
              <a:spcBef>
                <a:spcPts val="1200"/>
              </a:spcBef>
              <a:buFontTx/>
              <a:buChar char="-"/>
            </a:pPr>
            <a:r>
              <a:rPr lang="en-US" dirty="0">
                <a:solidFill>
                  <a:schemeClr val="tx1"/>
                </a:solidFill>
                <a:latin typeface="Arial" panose="020B0604020202020204" pitchFamily="34" charset="0"/>
                <a:cs typeface="Arial" panose="020B0604020202020204" pitchFamily="34" charset="0"/>
              </a:rPr>
              <a:t>MEPC.1/Circ.882 – Guidance for port state control on contingency measures for addressing non-compliant fuel oil</a:t>
            </a:r>
            <a:endParaRPr lang="en-US" altLang="ja-JP" dirty="0">
              <a:solidFill>
                <a:schemeClr val="tx1"/>
              </a:solidFill>
              <a:latin typeface="Arial" panose="020B0604020202020204" pitchFamily="34" charset="0"/>
              <a:cs typeface="Arial" panose="020B0604020202020204" pitchFamily="34" charset="0"/>
            </a:endParaRPr>
          </a:p>
        </p:txBody>
      </p:sp>
      <p:sp>
        <p:nvSpPr>
          <p:cNvPr id="10" name="テキスト ボックス 9"/>
          <p:cNvSpPr txBox="1"/>
          <p:nvPr/>
        </p:nvSpPr>
        <p:spPr>
          <a:xfrm>
            <a:off x="0" y="19903"/>
            <a:ext cx="9144000" cy="584775"/>
          </a:xfrm>
          <a:prstGeom prst="rect">
            <a:avLst/>
          </a:prstGeom>
          <a:noFill/>
        </p:spPr>
        <p:txBody>
          <a:bodyPr wrap="square" rtlCol="0" anchor="ctr" anchorCtr="0">
            <a:spAutoFit/>
          </a:bodyPr>
          <a:lstStyle/>
          <a:p>
            <a:r>
              <a:rPr lang="tr-TR" altLang="ja-JP" sz="3200" b="1" dirty="0" smtClean="0">
                <a:solidFill>
                  <a:srgbClr val="0068B3"/>
                </a:solidFill>
                <a:latin typeface="Arial" panose="020B0604020202020204" pitchFamily="34" charset="0"/>
                <a:cs typeface="Arial" panose="020B0604020202020204" pitchFamily="34" charset="0"/>
              </a:rPr>
              <a:t>MEPC 74’ün Sonuçları </a:t>
            </a:r>
            <a:r>
              <a:rPr lang="tr-TR" altLang="ja-JP" sz="2000" b="1" dirty="0" smtClean="0">
                <a:solidFill>
                  <a:srgbClr val="0068B3"/>
                </a:solidFill>
                <a:latin typeface="Arial" panose="020B0604020202020204" pitchFamily="34" charset="0"/>
                <a:cs typeface="Arial" panose="020B0604020202020204" pitchFamily="34" charset="0"/>
              </a:rPr>
              <a:t>(13 – 17 Mayıs 2019</a:t>
            </a:r>
            <a:r>
              <a:rPr lang="tr-TR" altLang="ja-JP" sz="2400" b="1" dirty="0" smtClean="0">
                <a:solidFill>
                  <a:srgbClr val="0068B3"/>
                </a:solidFill>
                <a:latin typeface="Arial" panose="020B0604020202020204" pitchFamily="34" charset="0"/>
                <a:cs typeface="Arial" panose="020B0604020202020204" pitchFamily="34" charset="0"/>
              </a:rPr>
              <a:t>)</a:t>
            </a:r>
            <a:endParaRPr lang="en-US" altLang="ja-JP" sz="2400" b="1" dirty="0" smtClean="0">
              <a:solidFill>
                <a:srgbClr val="0068B3"/>
              </a:solidFill>
              <a:latin typeface="Arial" panose="020B0604020202020204" pitchFamily="34" charset="0"/>
              <a:cs typeface="Arial" panose="020B0604020202020204" pitchFamily="34" charset="0"/>
            </a:endParaRPr>
          </a:p>
        </p:txBody>
      </p:sp>
      <p:sp>
        <p:nvSpPr>
          <p:cNvPr id="14" name="スライド番号プレースホルダー 4"/>
          <p:cNvSpPr>
            <a:spLocks noGrp="1"/>
          </p:cNvSpPr>
          <p:nvPr>
            <p:ph type="sldNum" sz="quarter" idx="4294967295"/>
          </p:nvPr>
        </p:nvSpPr>
        <p:spPr>
          <a:xfrm>
            <a:off x="3473665" y="6450162"/>
            <a:ext cx="2133600" cy="365125"/>
          </a:xfrm>
          <a:prstGeom prst="rect">
            <a:avLst/>
          </a:prstGeom>
        </p:spPr>
        <p:txBody>
          <a:bodyPr/>
          <a:lstStyle/>
          <a:p>
            <a:pPr algn="ctr"/>
            <a:fld id="{968E6B96-EDDC-4580-B018-9AAF13159B68}" type="slidenum">
              <a:rPr lang="ja-JP" altLang="en-US" sz="1800">
                <a:solidFill>
                  <a:schemeClr val="bg1"/>
                </a:solidFill>
                <a:latin typeface="Arial" panose="020B0604020202020204" pitchFamily="34" charset="0"/>
                <a:cs typeface="Arial" panose="020B0604020202020204" pitchFamily="34" charset="0"/>
              </a:rPr>
              <a:pPr algn="ctr"/>
              <a:t>18</a:t>
            </a:fld>
            <a:endParaRPr lang="en-US" altLang="ja-JP"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976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 y="484468"/>
            <a:ext cx="8909633" cy="5413827"/>
          </a:xfrm>
          <a:prstGeom prst="roundRect">
            <a:avLst>
              <a:gd name="adj" fmla="val 11809"/>
            </a:avLst>
          </a:prstGeom>
          <a:noFill/>
          <a:ln w="28575">
            <a:no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a:spcBef>
                <a:spcPts val="1200"/>
              </a:spcBef>
              <a:buFontTx/>
              <a:buChar char="-"/>
            </a:pPr>
            <a:r>
              <a:rPr lang="tr-TR" altLang="ja-JP" sz="2000" b="1" u="sng" dirty="0" smtClean="0">
                <a:solidFill>
                  <a:schemeClr val="tx1"/>
                </a:solidFill>
                <a:latin typeface="Arial" panose="020B0604020202020204" pitchFamily="34" charset="0"/>
                <a:cs typeface="Arial" panose="020B0604020202020204" pitchFamily="34" charset="0"/>
              </a:rPr>
              <a:t>Res.MEPC 320(74) Guidelines for Consistent Implementation of 0.5% Sulphur Limit under MARPOL Annex VI</a:t>
            </a:r>
          </a:p>
          <a:p>
            <a:pPr>
              <a:spcBef>
                <a:spcPts val="1200"/>
              </a:spcBef>
            </a:pPr>
            <a:endParaRPr lang="tr-TR" altLang="ja-JP" sz="2000" u="sng" dirty="0" smtClean="0">
              <a:solidFill>
                <a:schemeClr val="tx1"/>
              </a:solidFill>
              <a:latin typeface="Arial" panose="020B0604020202020204" pitchFamily="34" charset="0"/>
              <a:cs typeface="Arial" panose="020B0604020202020204" pitchFamily="34" charset="0"/>
            </a:endParaRPr>
          </a:p>
          <a:p>
            <a:pPr marL="342900" indent="-342900">
              <a:spcBef>
                <a:spcPts val="1200"/>
              </a:spcBef>
              <a:buFont typeface="Arial" charset="0"/>
              <a:buChar char="•"/>
            </a:pPr>
            <a:r>
              <a:rPr lang="tr-TR" altLang="ja-JP" sz="2000" dirty="0" smtClean="0">
                <a:solidFill>
                  <a:schemeClr val="tx1"/>
                </a:solidFill>
                <a:latin typeface="Arial" panose="020B0604020202020204" pitchFamily="34" charset="0"/>
                <a:cs typeface="Arial" panose="020B0604020202020204" pitchFamily="34" charset="0"/>
              </a:rPr>
              <a:t>İdareler tarafından yapılacak kontroller</a:t>
            </a:r>
          </a:p>
          <a:p>
            <a:pPr marL="342900" indent="-342900">
              <a:spcBef>
                <a:spcPts val="1200"/>
              </a:spcBef>
              <a:buFont typeface="Arial" charset="0"/>
              <a:buChar char="•"/>
            </a:pPr>
            <a:r>
              <a:rPr lang="tr-TR" altLang="ja-JP" sz="2000" dirty="0" smtClean="0">
                <a:solidFill>
                  <a:schemeClr val="tx1"/>
                </a:solidFill>
                <a:latin typeface="Arial" panose="020B0604020202020204" pitchFamily="34" charset="0"/>
                <a:cs typeface="Arial" panose="020B0604020202020204" pitchFamily="34" charset="0"/>
              </a:rPr>
              <a:t>PSC tarafından yapılacak kontroller (Doküman kontrolü, FO Analiz yöntemleri, genel yaklaşımlar</a:t>
            </a:r>
          </a:p>
          <a:p>
            <a:pPr marL="342900" indent="-342900">
              <a:spcBef>
                <a:spcPts val="1200"/>
              </a:spcBef>
              <a:buFont typeface="Arial" charset="0"/>
              <a:buChar char="•"/>
            </a:pPr>
            <a:r>
              <a:rPr lang="tr-TR" altLang="ja-JP" sz="2000" dirty="0" smtClean="0">
                <a:solidFill>
                  <a:schemeClr val="tx1"/>
                </a:solidFill>
                <a:latin typeface="Arial" panose="020B0604020202020204" pitchFamily="34" charset="0"/>
                <a:cs typeface="Arial" panose="020B0604020202020204" pitchFamily="34" charset="0"/>
              </a:rPr>
              <a:t>Yakıt sağlayıcılar üzerindeki kontroller</a:t>
            </a:r>
          </a:p>
          <a:p>
            <a:pPr marL="342900" indent="-342900">
              <a:spcBef>
                <a:spcPts val="1200"/>
              </a:spcBef>
              <a:buFont typeface="Arial" charset="0"/>
              <a:buChar char="•"/>
            </a:pPr>
            <a:r>
              <a:rPr lang="tr-TR" altLang="ja-JP" sz="2000" dirty="0" smtClean="0">
                <a:solidFill>
                  <a:schemeClr val="tx1"/>
                </a:solidFill>
                <a:latin typeface="Arial" panose="020B0604020202020204" pitchFamily="34" charset="0"/>
                <a:cs typeface="Arial" panose="020B0604020202020204" pitchFamily="34" charset="0"/>
              </a:rPr>
              <a:t>Bilgi paylaşımı (Marpol Annex VI GISIS)</a:t>
            </a:r>
          </a:p>
          <a:p>
            <a:pPr marL="342900" indent="-342900">
              <a:spcBef>
                <a:spcPts val="1200"/>
              </a:spcBef>
              <a:buFont typeface="Arial" charset="0"/>
              <a:buChar char="•"/>
            </a:pPr>
            <a:r>
              <a:rPr lang="tr-TR" altLang="ja-JP" sz="2000" dirty="0" smtClean="0">
                <a:solidFill>
                  <a:schemeClr val="tx1"/>
                </a:solidFill>
                <a:latin typeface="Arial" panose="020B0604020202020204" pitchFamily="34" charset="0"/>
                <a:cs typeface="Arial" panose="020B0604020202020204" pitchFamily="34" charset="0"/>
              </a:rPr>
              <a:t>Uyumlu yakıtın bulunamadığı durumlar</a:t>
            </a:r>
          </a:p>
        </p:txBody>
      </p:sp>
      <p:sp>
        <p:nvSpPr>
          <p:cNvPr id="10" name="テキスト ボックス 9"/>
          <p:cNvSpPr txBox="1"/>
          <p:nvPr/>
        </p:nvSpPr>
        <p:spPr>
          <a:xfrm>
            <a:off x="0" y="19903"/>
            <a:ext cx="9144000" cy="584775"/>
          </a:xfrm>
          <a:prstGeom prst="rect">
            <a:avLst/>
          </a:prstGeom>
          <a:noFill/>
        </p:spPr>
        <p:txBody>
          <a:bodyPr wrap="square" rtlCol="0" anchor="ctr" anchorCtr="0">
            <a:spAutoFit/>
          </a:bodyPr>
          <a:lstStyle/>
          <a:p>
            <a:r>
              <a:rPr lang="tr-TR" altLang="ja-JP" sz="3200" b="1" dirty="0" smtClean="0">
                <a:solidFill>
                  <a:srgbClr val="0068B3"/>
                </a:solidFill>
                <a:latin typeface="Arial" panose="020B0604020202020204" pitchFamily="34" charset="0"/>
                <a:cs typeface="Arial" panose="020B0604020202020204" pitchFamily="34" charset="0"/>
              </a:rPr>
              <a:t>MEPC 74’ün Sonuçları </a:t>
            </a:r>
            <a:r>
              <a:rPr lang="tr-TR" altLang="ja-JP" sz="2000" b="1" dirty="0" smtClean="0">
                <a:solidFill>
                  <a:srgbClr val="0068B3"/>
                </a:solidFill>
                <a:latin typeface="Arial" panose="020B0604020202020204" pitchFamily="34" charset="0"/>
                <a:cs typeface="Arial" panose="020B0604020202020204" pitchFamily="34" charset="0"/>
              </a:rPr>
              <a:t>(13 – 17 Mayıs 2019</a:t>
            </a:r>
            <a:r>
              <a:rPr lang="tr-TR" altLang="ja-JP" sz="2400" b="1" dirty="0" smtClean="0">
                <a:solidFill>
                  <a:srgbClr val="0068B3"/>
                </a:solidFill>
                <a:latin typeface="Arial" panose="020B0604020202020204" pitchFamily="34" charset="0"/>
                <a:cs typeface="Arial" panose="020B0604020202020204" pitchFamily="34" charset="0"/>
              </a:rPr>
              <a:t>)</a:t>
            </a:r>
            <a:endParaRPr lang="en-US" altLang="ja-JP" sz="2400" b="1" dirty="0" smtClean="0">
              <a:solidFill>
                <a:srgbClr val="0068B3"/>
              </a:solidFill>
              <a:latin typeface="Arial" panose="020B0604020202020204" pitchFamily="34" charset="0"/>
              <a:cs typeface="Arial" panose="020B0604020202020204" pitchFamily="34" charset="0"/>
            </a:endParaRPr>
          </a:p>
        </p:txBody>
      </p:sp>
      <p:sp>
        <p:nvSpPr>
          <p:cNvPr id="14" name="スライド番号プレースホルダー 4"/>
          <p:cNvSpPr>
            <a:spLocks noGrp="1"/>
          </p:cNvSpPr>
          <p:nvPr>
            <p:ph type="sldNum" sz="quarter" idx="4294967295"/>
          </p:nvPr>
        </p:nvSpPr>
        <p:spPr>
          <a:xfrm>
            <a:off x="3473665" y="6450162"/>
            <a:ext cx="2133600" cy="365125"/>
          </a:xfrm>
          <a:prstGeom prst="rect">
            <a:avLst/>
          </a:prstGeom>
        </p:spPr>
        <p:txBody>
          <a:bodyPr/>
          <a:lstStyle/>
          <a:p>
            <a:pPr algn="ctr"/>
            <a:fld id="{968E6B96-EDDC-4580-B018-9AAF13159B68}" type="slidenum">
              <a:rPr lang="ja-JP" altLang="en-US" sz="1800">
                <a:solidFill>
                  <a:schemeClr val="bg1"/>
                </a:solidFill>
                <a:latin typeface="Arial" panose="020B0604020202020204" pitchFamily="34" charset="0"/>
                <a:cs typeface="Arial" panose="020B0604020202020204" pitchFamily="34" charset="0"/>
              </a:rPr>
              <a:pPr algn="ctr"/>
              <a:t>19</a:t>
            </a:fld>
            <a:endParaRPr lang="en-US" altLang="ja-JP"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929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401158" y="1176272"/>
            <a:ext cx="862854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lr>
                <a:schemeClr val="hlink"/>
              </a:buClr>
              <a:buSzPct val="80000"/>
              <a:buFont typeface="Wingdings" pitchFamily="2" charset="2"/>
              <a:buChar char="Ø"/>
              <a:tabLst>
                <a:tab pos="533400" algn="l"/>
              </a:tabLst>
              <a:defRPr kumimoji="1" sz="3200">
                <a:solidFill>
                  <a:schemeClr val="bg1"/>
                </a:solidFill>
                <a:latin typeface="Arial" pitchFamily="34" charset="0"/>
                <a:ea typeface="ＭＳ Ｐゴシック" pitchFamily="50" charset="-128"/>
              </a:defRPr>
            </a:lvl1pPr>
            <a:lvl2pPr marL="742950" indent="-285750">
              <a:spcBef>
                <a:spcPct val="20000"/>
              </a:spcBef>
              <a:buClr>
                <a:schemeClr val="tx2"/>
              </a:buClr>
              <a:buSzPct val="50000"/>
              <a:buFont typeface="Wingdings" pitchFamily="2" charset="2"/>
              <a:buChar char="l"/>
              <a:tabLst>
                <a:tab pos="533400" algn="l"/>
              </a:tabLst>
              <a:defRPr kumimoji="1" sz="2800">
                <a:solidFill>
                  <a:schemeClr val="bg1"/>
                </a:solidFill>
                <a:latin typeface="Arial" pitchFamily="34" charset="0"/>
                <a:ea typeface="ＭＳ Ｐゴシック" pitchFamily="50" charset="-128"/>
              </a:defRPr>
            </a:lvl2pPr>
            <a:lvl3pPr marL="1143000" indent="-228600">
              <a:spcBef>
                <a:spcPct val="20000"/>
              </a:spcBef>
              <a:buClr>
                <a:schemeClr val="accent2"/>
              </a:buClr>
              <a:buChar char="•"/>
              <a:tabLst>
                <a:tab pos="533400" algn="l"/>
              </a:tabLst>
              <a:defRPr kumimoji="1" sz="2400">
                <a:solidFill>
                  <a:schemeClr val="bg1"/>
                </a:solidFill>
                <a:latin typeface="Arial" pitchFamily="34" charset="0"/>
                <a:ea typeface="ＭＳ Ｐゴシック" pitchFamily="50" charset="-128"/>
              </a:defRPr>
            </a:lvl3pPr>
            <a:lvl4pPr marL="1600200" indent="-228600">
              <a:spcBef>
                <a:spcPct val="20000"/>
              </a:spcBef>
              <a:buClr>
                <a:schemeClr val="folHlink"/>
              </a:buClr>
              <a:buSzPct val="50000"/>
              <a:buFont typeface="Wingdings" pitchFamily="2" charset="2"/>
              <a:buChar char="l"/>
              <a:tabLst>
                <a:tab pos="533400" algn="l"/>
              </a:tabLst>
              <a:defRPr kumimoji="1" sz="2000">
                <a:solidFill>
                  <a:schemeClr val="bg1"/>
                </a:solidFill>
                <a:latin typeface="Arial" pitchFamily="34" charset="0"/>
                <a:ea typeface="ＭＳ Ｐゴシック" pitchFamily="50" charset="-128"/>
              </a:defRPr>
            </a:lvl4pPr>
            <a:lvl5pPr marL="2057400" indent="-228600">
              <a:spcBef>
                <a:spcPct val="20000"/>
              </a:spcBef>
              <a:buClr>
                <a:schemeClr val="hlink"/>
              </a:buClr>
              <a:buChar char="•"/>
              <a:tabLst>
                <a:tab pos="533400" algn="l"/>
              </a:tabLst>
              <a:defRPr kumimoji="1" sz="2000">
                <a:solidFill>
                  <a:schemeClr val="bg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9pPr>
          </a:lstStyle>
          <a:p>
            <a:pPr marL="514350" indent="-514350" defTabSz="914400" fontAlgn="auto">
              <a:spcBef>
                <a:spcPct val="50000"/>
              </a:spcBef>
              <a:spcAft>
                <a:spcPts val="0"/>
              </a:spcAft>
              <a:buClrTx/>
              <a:buSzTx/>
              <a:buFont typeface="+mj-lt"/>
              <a:buAutoNum type="arabicPeriod"/>
              <a:defRPr/>
            </a:pPr>
            <a:r>
              <a:rPr kumimoji="0" lang="tr-TR" altLang="ja-JP" b="1" kern="0" dirty="0">
                <a:solidFill>
                  <a:srgbClr val="0068B7"/>
                </a:solidFill>
              </a:rPr>
              <a:t>SOx</a:t>
            </a:r>
            <a:r>
              <a:rPr lang="tr-TR" dirty="0"/>
              <a:t> </a:t>
            </a:r>
            <a:r>
              <a:rPr kumimoji="0" lang="tr-TR" altLang="ja-JP" b="1" kern="0" dirty="0">
                <a:solidFill>
                  <a:srgbClr val="0068B7"/>
                </a:solidFill>
              </a:rPr>
              <a:t>ve PM</a:t>
            </a:r>
            <a:r>
              <a:rPr lang="tr-TR" dirty="0"/>
              <a:t> </a:t>
            </a:r>
            <a:r>
              <a:rPr kumimoji="0" lang="tr-TR" altLang="ja-JP" b="1" kern="0" dirty="0">
                <a:solidFill>
                  <a:srgbClr val="0068B7"/>
                </a:solidFill>
              </a:rPr>
              <a:t>kuralları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0068B7"/>
                </a:solidFill>
              </a:rPr>
              <a:t>Kuralların ana hatları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chemeClr val="tx1">
                    <a:lumMod val="65000"/>
                    <a:lumOff val="35000"/>
                  </a:schemeClr>
                </a:solidFill>
              </a:rPr>
              <a:t>IMO </a:t>
            </a:r>
            <a:r>
              <a:rPr kumimoji="0" lang="tr-TR" altLang="ja-JP" sz="3200" b="1" kern="0" dirty="0">
                <a:solidFill>
                  <a:srgbClr val="595757"/>
                </a:solidFill>
              </a:rPr>
              <a:t>görüşmeleri</a:t>
            </a: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595757"/>
                </a:solidFill>
              </a:rPr>
              <a:t>Uygunluk için öngörü</a:t>
            </a:r>
          </a:p>
          <a:p>
            <a:pPr marL="514350" indent="-514350" defTabSz="914400" fontAlgn="auto">
              <a:spcBef>
                <a:spcPct val="50000"/>
              </a:spcBef>
              <a:spcAft>
                <a:spcPts val="0"/>
              </a:spcAft>
              <a:buClrTx/>
              <a:buSzTx/>
              <a:buFont typeface="+mj-lt"/>
              <a:buAutoNum type="arabicPeriod" startAt="2"/>
              <a:defRPr/>
            </a:pPr>
            <a:r>
              <a:rPr kumimoji="0" lang="tr-TR" altLang="ja-JP" b="1" kern="0" dirty="0" smtClean="0">
                <a:solidFill>
                  <a:srgbClr val="595757"/>
                </a:solidFill>
              </a:rPr>
              <a:t>MEPC 74’ün sonuçları</a:t>
            </a:r>
            <a:endParaRPr kumimoji="0" lang="tr-TR" altLang="ja-JP" b="1" kern="0" dirty="0">
              <a:solidFill>
                <a:srgbClr val="595757"/>
              </a:solidFill>
            </a:endParaRP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595757"/>
                </a:solidFill>
              </a:rPr>
              <a:t>ClassNK'nın faaliyetleri</a:t>
            </a:r>
            <a:endParaRPr kumimoji="0" lang="tr-TR" altLang="ja-JP" b="1" kern="0" dirty="0">
              <a:solidFill>
                <a:srgbClr val="595757"/>
              </a:solidFill>
              <a:cs typeface="Arial" panose="020B0604020202020204" pitchFamily="34" charset="0"/>
            </a:endParaRPr>
          </a:p>
        </p:txBody>
      </p:sp>
      <p:sp>
        <p:nvSpPr>
          <p:cNvPr id="4"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2</a:t>
            </a:fld>
            <a:endParaRPr lang="tr-TR" altLang="ja-JP" sz="1800" dirty="0"/>
          </a:p>
        </p:txBody>
      </p:sp>
    </p:spTree>
    <p:extLst>
      <p:ext uri="{BB962C8B-B14F-4D97-AF65-F5344CB8AC3E}">
        <p14:creationId xmlns:p14="http://schemas.microsoft.com/office/powerpoint/2010/main" val="1112378232"/>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9903"/>
            <a:ext cx="9144000" cy="584775"/>
          </a:xfrm>
          <a:prstGeom prst="rect">
            <a:avLst/>
          </a:prstGeom>
          <a:noFill/>
        </p:spPr>
        <p:txBody>
          <a:bodyPr wrap="square" rtlCol="0" anchor="ctr" anchorCtr="0">
            <a:spAutoFit/>
          </a:bodyPr>
          <a:lstStyle/>
          <a:p>
            <a:r>
              <a:rPr lang="tr-TR" altLang="ja-JP" sz="3200" b="1" dirty="0" smtClean="0">
                <a:solidFill>
                  <a:srgbClr val="0068B3"/>
                </a:solidFill>
                <a:latin typeface="Arial" panose="020B0604020202020204" pitchFamily="34" charset="0"/>
                <a:cs typeface="Arial" panose="020B0604020202020204" pitchFamily="34" charset="0"/>
              </a:rPr>
              <a:t>MEPC 74’ün Sonuçları</a:t>
            </a:r>
            <a:endParaRPr lang="en-US" altLang="ja-JP" sz="3200" b="1" dirty="0" smtClean="0">
              <a:solidFill>
                <a:srgbClr val="0068B3"/>
              </a:solidFill>
              <a:latin typeface="Arial" panose="020B0604020202020204" pitchFamily="34" charset="0"/>
              <a:cs typeface="Arial" panose="020B0604020202020204" pitchFamily="34" charset="0"/>
            </a:endParaRPr>
          </a:p>
        </p:txBody>
      </p:sp>
      <p:sp>
        <p:nvSpPr>
          <p:cNvPr id="14" name="スライド番号プレースホルダー 4"/>
          <p:cNvSpPr>
            <a:spLocks noGrp="1"/>
          </p:cNvSpPr>
          <p:nvPr>
            <p:ph type="sldNum" sz="quarter" idx="4294967295"/>
          </p:nvPr>
        </p:nvSpPr>
        <p:spPr>
          <a:xfrm>
            <a:off x="3473665" y="6450162"/>
            <a:ext cx="2133600" cy="365125"/>
          </a:xfrm>
          <a:prstGeom prst="rect">
            <a:avLst/>
          </a:prstGeom>
        </p:spPr>
        <p:txBody>
          <a:bodyPr/>
          <a:lstStyle/>
          <a:p>
            <a:pPr algn="ctr"/>
            <a:fld id="{968E6B96-EDDC-4580-B018-9AAF13159B68}" type="slidenum">
              <a:rPr lang="ja-JP" altLang="en-US" sz="1800">
                <a:solidFill>
                  <a:schemeClr val="bg1"/>
                </a:solidFill>
                <a:latin typeface="Arial" panose="020B0604020202020204" pitchFamily="34" charset="0"/>
                <a:cs typeface="Arial" panose="020B0604020202020204" pitchFamily="34" charset="0"/>
              </a:rPr>
              <a:pPr algn="ctr"/>
              <a:t>20</a:t>
            </a:fld>
            <a:endParaRPr lang="en-US" altLang="ja-JP" sz="18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04799" y="1582341"/>
            <a:ext cx="8258629" cy="4247317"/>
          </a:xfrm>
          <a:prstGeom prst="rect">
            <a:avLst/>
          </a:prstGeom>
        </p:spPr>
        <p:txBody>
          <a:bodyPr wrap="square">
            <a:spAutoFit/>
          </a:bodyPr>
          <a:lstStyle/>
          <a:p>
            <a:pPr marL="285750" indent="-285750">
              <a:lnSpc>
                <a:spcPct val="150000"/>
              </a:lnSpc>
              <a:buFontTx/>
              <a:buChar char="-"/>
            </a:pPr>
            <a:r>
              <a:rPr lang="tr-TR" dirty="0" smtClean="0">
                <a:latin typeface="Arial" panose="020B0604020202020204" pitchFamily="34" charset="0"/>
                <a:cs typeface="Arial" panose="020B0604020202020204" pitchFamily="34" charset="0"/>
              </a:rPr>
              <a:t>IAPP &amp; EIAPP Sertifikaları</a:t>
            </a:r>
          </a:p>
          <a:p>
            <a:pPr marL="285750" indent="-285750">
              <a:lnSpc>
                <a:spcPct val="150000"/>
              </a:lnSpc>
              <a:buFontTx/>
              <a:buChar char="-"/>
            </a:pPr>
            <a:r>
              <a:rPr lang="tr-TR" dirty="0" smtClean="0">
                <a:latin typeface="Arial" panose="020B0604020202020204" pitchFamily="34" charset="0"/>
                <a:cs typeface="Arial" panose="020B0604020202020204" pitchFamily="34" charset="0"/>
              </a:rPr>
              <a:t>Fuel Oil change-over yazılı prosedürleri </a:t>
            </a:r>
          </a:p>
          <a:p>
            <a:pPr marL="285750" indent="-285750">
              <a:lnSpc>
                <a:spcPct val="150000"/>
              </a:lnSpc>
              <a:buFontTx/>
              <a:buChar char="-"/>
            </a:pPr>
            <a:r>
              <a:rPr lang="tr-TR" dirty="0" smtClean="0">
                <a:latin typeface="Arial" panose="020B0604020202020204" pitchFamily="34" charset="0"/>
                <a:cs typeface="Arial" panose="020B0604020202020204" pitchFamily="34" charset="0"/>
              </a:rPr>
              <a:t>Shipboard </a:t>
            </a:r>
            <a:r>
              <a:rPr lang="tr-TR" dirty="0">
                <a:latin typeface="Arial" panose="020B0604020202020204" pitchFamily="34" charset="0"/>
                <a:cs typeface="Arial" panose="020B0604020202020204" pitchFamily="34" charset="0"/>
              </a:rPr>
              <a:t>Implementation </a:t>
            </a:r>
            <a:r>
              <a:rPr lang="tr-TR" dirty="0" smtClean="0">
                <a:latin typeface="Arial" panose="020B0604020202020204" pitchFamily="34" charset="0"/>
                <a:cs typeface="Arial" panose="020B0604020202020204" pitchFamily="34" charset="0"/>
              </a:rPr>
              <a:t>Plan (SIP) – Gemi Uygunluk Planı</a:t>
            </a:r>
          </a:p>
          <a:p>
            <a:pPr marL="285750" indent="-285750">
              <a:lnSpc>
                <a:spcPct val="150000"/>
              </a:lnSpc>
              <a:buFontTx/>
              <a:buChar char="-"/>
            </a:pPr>
            <a:r>
              <a:rPr lang="tr-TR" dirty="0" smtClean="0">
                <a:latin typeface="Arial" panose="020B0604020202020204" pitchFamily="34" charset="0"/>
                <a:cs typeface="Arial" panose="020B0604020202020204" pitchFamily="34" charset="0"/>
              </a:rPr>
              <a:t>Tank planları ve devre resimleri</a:t>
            </a:r>
          </a:p>
          <a:p>
            <a:pPr marL="285750" indent="-285750">
              <a:lnSpc>
                <a:spcPct val="150000"/>
              </a:lnSpc>
              <a:buFontTx/>
              <a:buChar char="-"/>
            </a:pPr>
            <a:r>
              <a:rPr lang="tr-TR" dirty="0" smtClean="0">
                <a:latin typeface="Arial" panose="020B0604020202020204" pitchFamily="34" charset="0"/>
                <a:cs typeface="Arial" panose="020B0604020202020204" pitchFamily="34" charset="0"/>
              </a:rPr>
              <a:t>FONAR (</a:t>
            </a:r>
            <a:r>
              <a:rPr lang="tr-TR" dirty="0">
                <a:latin typeface="Arial" panose="020B0604020202020204" pitchFamily="34" charset="0"/>
                <a:cs typeface="Arial" panose="020B0604020202020204" pitchFamily="34" charset="0"/>
              </a:rPr>
              <a:t>Fuel Oil Non Availability Report </a:t>
            </a:r>
            <a:r>
              <a:rPr lang="tr-TR" dirty="0" smtClean="0">
                <a:latin typeface="Arial" panose="020B0604020202020204" pitchFamily="34" charset="0"/>
                <a:cs typeface="Arial" panose="020B0604020202020204" pitchFamily="34" charset="0"/>
              </a:rPr>
              <a:t>)</a:t>
            </a:r>
          </a:p>
          <a:p>
            <a:pPr marL="285750" indent="-285750">
              <a:lnSpc>
                <a:spcPct val="150000"/>
              </a:lnSpc>
              <a:buFontTx/>
              <a:buChar char="-"/>
            </a:pPr>
            <a:r>
              <a:rPr lang="tr-TR" dirty="0" smtClean="0">
                <a:latin typeface="Arial" panose="020B0604020202020204" pitchFamily="34" charset="0"/>
                <a:cs typeface="Arial" panose="020B0604020202020204" pitchFamily="34" charset="0"/>
              </a:rPr>
              <a:t>Sefer Kayıtları: </a:t>
            </a:r>
            <a:r>
              <a:rPr lang="tr-TR" dirty="0">
                <a:latin typeface="Arial" panose="020B0604020202020204" pitchFamily="34" charset="0"/>
                <a:cs typeface="Arial" panose="020B0604020202020204" pitchFamily="34" charset="0"/>
              </a:rPr>
              <a:t>ECDIS </a:t>
            </a:r>
            <a:r>
              <a:rPr lang="tr-TR" dirty="0" smtClean="0">
                <a:latin typeface="Arial" panose="020B0604020202020204" pitchFamily="34" charset="0"/>
                <a:cs typeface="Arial" panose="020B0604020202020204" pitchFamily="34" charset="0"/>
              </a:rPr>
              <a:t>ve haritalar</a:t>
            </a:r>
          </a:p>
          <a:p>
            <a:pPr marL="285750" indent="-285750">
              <a:lnSpc>
                <a:spcPct val="150000"/>
              </a:lnSpc>
              <a:buFontTx/>
              <a:buChar char="-"/>
            </a:pPr>
            <a:r>
              <a:rPr lang="tr-TR" dirty="0" smtClean="0">
                <a:latin typeface="Arial" panose="020B0604020202020204" pitchFamily="34" charset="0"/>
                <a:cs typeface="Arial" panose="020B0604020202020204" pitchFamily="34" charset="0"/>
              </a:rPr>
              <a:t>Oil </a:t>
            </a:r>
            <a:r>
              <a:rPr lang="tr-TR" dirty="0">
                <a:latin typeface="Arial" panose="020B0604020202020204" pitchFamily="34" charset="0"/>
                <a:cs typeface="Arial" panose="020B0604020202020204" pitchFamily="34" charset="0"/>
              </a:rPr>
              <a:t>Record Book Part I </a:t>
            </a:r>
            <a:endParaRPr lang="tr-TR" dirty="0" smtClean="0">
              <a:latin typeface="Arial" panose="020B0604020202020204" pitchFamily="34" charset="0"/>
              <a:cs typeface="Arial" panose="020B0604020202020204" pitchFamily="34" charset="0"/>
            </a:endParaRPr>
          </a:p>
          <a:p>
            <a:pPr marL="285750" indent="-285750">
              <a:lnSpc>
                <a:spcPct val="150000"/>
              </a:lnSpc>
              <a:buFontTx/>
              <a:buChar char="-"/>
            </a:pPr>
            <a:r>
              <a:rPr lang="tr-TR" dirty="0" smtClean="0">
                <a:latin typeface="Arial" panose="020B0604020202020204" pitchFamily="34" charset="0"/>
                <a:cs typeface="Arial" panose="020B0604020202020204" pitchFamily="34" charset="0"/>
              </a:rPr>
              <a:t>Makina Jurnali</a:t>
            </a:r>
          </a:p>
          <a:p>
            <a:pPr marL="285750" indent="-285750">
              <a:lnSpc>
                <a:spcPct val="150000"/>
              </a:lnSpc>
              <a:buFontTx/>
              <a:buChar char="-"/>
            </a:pPr>
            <a:r>
              <a:rPr lang="tr-TR" dirty="0" smtClean="0">
                <a:latin typeface="Arial" panose="020B0604020202020204" pitchFamily="34" charset="0"/>
                <a:cs typeface="Arial" panose="020B0604020202020204" pitchFamily="34" charset="0"/>
              </a:rPr>
              <a:t>Tank İskandil Kayıtları</a:t>
            </a:r>
          </a:p>
          <a:p>
            <a:pPr marL="285750" indent="-285750">
              <a:lnSpc>
                <a:spcPct val="150000"/>
              </a:lnSpc>
              <a:buFontTx/>
              <a:buChar char="-"/>
            </a:pPr>
            <a:r>
              <a:rPr lang="tr-TR" dirty="0" smtClean="0">
                <a:latin typeface="Arial" panose="020B0604020202020204" pitchFamily="34" charset="0"/>
                <a:cs typeface="Arial" panose="020B0604020202020204" pitchFamily="34" charset="0"/>
              </a:rPr>
              <a:t>Alternatif yakıt veya eşdeğer provizyonlar</a:t>
            </a:r>
            <a:endParaRPr lang="tr-TR" dirty="0">
              <a:latin typeface="Arial" panose="020B0604020202020204" pitchFamily="34" charset="0"/>
              <a:cs typeface="Arial" panose="020B0604020202020204" pitchFamily="34" charset="0"/>
            </a:endParaRPr>
          </a:p>
        </p:txBody>
      </p:sp>
      <p:sp>
        <p:nvSpPr>
          <p:cNvPr id="3" name="Rectangle 2"/>
          <p:cNvSpPr/>
          <p:nvPr/>
        </p:nvSpPr>
        <p:spPr>
          <a:xfrm>
            <a:off x="304798" y="856627"/>
            <a:ext cx="7112001" cy="707886"/>
          </a:xfrm>
          <a:prstGeom prst="rect">
            <a:avLst/>
          </a:prstGeom>
        </p:spPr>
        <p:txBody>
          <a:bodyPr wrap="square">
            <a:spAutoFit/>
          </a:bodyPr>
          <a:lstStyle/>
          <a:p>
            <a:r>
              <a:rPr lang="tr-TR" sz="2000" b="1" u="sng" dirty="0" smtClean="0"/>
              <a:t>PSC’nin denetim esnasında talep etmesi muhtemel dokümanlar</a:t>
            </a:r>
          </a:p>
          <a:p>
            <a:r>
              <a:rPr lang="tr-TR" sz="2000" b="1" u="sng" dirty="0" smtClean="0"/>
              <a:t>(MEPC.321(74) Madde 2.1.2 dikkate alınarak);</a:t>
            </a:r>
            <a:endParaRPr lang="tr-TR" sz="2000" b="1" u="sng" dirty="0"/>
          </a:p>
        </p:txBody>
      </p:sp>
    </p:spTree>
    <p:extLst>
      <p:ext uri="{BB962C8B-B14F-4D97-AF65-F5344CB8AC3E}">
        <p14:creationId xmlns:p14="http://schemas.microsoft.com/office/powerpoint/2010/main" val="3951960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1"/>
          <p:cNvSpPr txBox="1">
            <a:spLocks/>
          </p:cNvSpPr>
          <p:nvPr/>
        </p:nvSpPr>
        <p:spPr bwMode="auto">
          <a:xfrm>
            <a:off x="231775" y="830475"/>
            <a:ext cx="881914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just">
              <a:buNone/>
              <a:defRPr/>
            </a:pPr>
            <a:r>
              <a:rPr lang="en-US" altLang="ja-JP" sz="2400" b="1" u="sng" dirty="0" smtClean="0">
                <a:solidFill>
                  <a:srgbClr val="0068B7"/>
                </a:solidFill>
              </a:rPr>
              <a:t>Ship </a:t>
            </a:r>
            <a:r>
              <a:rPr lang="en-US" altLang="ja-JP" sz="2400" b="1" u="sng" dirty="0">
                <a:solidFill>
                  <a:srgbClr val="0068B7"/>
                </a:solidFill>
              </a:rPr>
              <a:t>Implementation </a:t>
            </a:r>
            <a:r>
              <a:rPr lang="en-US" altLang="ja-JP" sz="2400" b="1" u="sng" dirty="0" smtClean="0">
                <a:solidFill>
                  <a:srgbClr val="0068B7"/>
                </a:solidFill>
              </a:rPr>
              <a:t>Plan(SIP)</a:t>
            </a:r>
            <a:r>
              <a:rPr lang="tr-TR" altLang="ja-JP" sz="2400" b="1" u="sng" dirty="0" smtClean="0">
                <a:solidFill>
                  <a:srgbClr val="0068B7"/>
                </a:solidFill>
              </a:rPr>
              <a:t> – Gemi Uygulama Planı</a:t>
            </a:r>
            <a:endParaRPr lang="en-US" altLang="ja-JP" sz="2400" b="1" u="sng" dirty="0">
              <a:solidFill>
                <a:srgbClr val="0068B7"/>
              </a:solidFill>
            </a:endParaRPr>
          </a:p>
        </p:txBody>
      </p:sp>
      <p:sp>
        <p:nvSpPr>
          <p:cNvPr id="11" name="角丸四角形 10"/>
          <p:cNvSpPr/>
          <p:nvPr/>
        </p:nvSpPr>
        <p:spPr>
          <a:xfrm>
            <a:off x="141288" y="3905400"/>
            <a:ext cx="8909633" cy="2544762"/>
          </a:xfrm>
          <a:prstGeom prst="roundRect">
            <a:avLst>
              <a:gd name="adj" fmla="val 11809"/>
            </a:avLst>
          </a:prstGeom>
          <a:solidFill>
            <a:schemeClr val="accent5">
              <a:lumMod val="20000"/>
              <a:lumOff val="80000"/>
            </a:schemeClr>
          </a:solidFill>
          <a:ln w="28575">
            <a:solidFill>
              <a:srgbClr val="0068B7"/>
            </a:solidFill>
          </a:ln>
          <a:effectLst/>
        </p:spPr>
        <p:style>
          <a:lnRef idx="1">
            <a:schemeClr val="accent1"/>
          </a:lnRef>
          <a:fillRef idx="3">
            <a:schemeClr val="accent1"/>
          </a:fillRef>
          <a:effectRef idx="2">
            <a:schemeClr val="accent1"/>
          </a:effectRef>
          <a:fontRef idx="minor">
            <a:schemeClr val="lt1"/>
          </a:fontRef>
        </p:style>
        <p:txBody>
          <a:bodyPr anchor="ctr"/>
          <a:lstStyle/>
          <a:p>
            <a:pPr marL="179388" indent="-179388">
              <a:buFont typeface="Arial" panose="020B0604020202020204" pitchFamily="34" charset="0"/>
              <a:buChar char="•"/>
              <a:defRPr/>
            </a:pPr>
            <a:endParaRPr lang="en-US" altLang="ja-JP" sz="1200" dirty="0">
              <a:solidFill>
                <a:schemeClr val="tx1"/>
              </a:solidFill>
              <a:latin typeface="Arial" panose="020B0604020202020204" pitchFamily="34" charset="0"/>
              <a:cs typeface="Arial" panose="020B0604020202020204" pitchFamily="34" charset="0"/>
            </a:endParaRPr>
          </a:p>
          <a:p>
            <a:pPr>
              <a:spcBef>
                <a:spcPts val="1200"/>
              </a:spcBef>
              <a:buNone/>
            </a:pPr>
            <a:r>
              <a:rPr lang="en-US" altLang="ja-JP" sz="2400" dirty="0" smtClean="0">
                <a:solidFill>
                  <a:srgbClr val="595757"/>
                </a:solidFill>
                <a:latin typeface="Arial" panose="020B0604020202020204" pitchFamily="34" charset="0"/>
                <a:cs typeface="Arial" panose="020B0604020202020204" pitchFamily="34" charset="0"/>
              </a:rPr>
              <a:t>1</a:t>
            </a:r>
            <a:r>
              <a:rPr lang="en-US" altLang="ja-JP" sz="2400" dirty="0">
                <a:solidFill>
                  <a:srgbClr val="595757"/>
                </a:solidFill>
                <a:latin typeface="Arial" panose="020B0604020202020204" pitchFamily="34" charset="0"/>
                <a:cs typeface="Arial" panose="020B0604020202020204" pitchFamily="34" charset="0"/>
              </a:rPr>
              <a:t>: Risk </a:t>
            </a:r>
            <a:r>
              <a:rPr lang="tr-TR" altLang="ja-JP" sz="2400" dirty="0" smtClean="0">
                <a:solidFill>
                  <a:srgbClr val="595757"/>
                </a:solidFill>
                <a:latin typeface="Arial" panose="020B0604020202020204" pitchFamily="34" charset="0"/>
                <a:cs typeface="Arial" panose="020B0604020202020204" pitchFamily="34" charset="0"/>
              </a:rPr>
              <a:t>Değerlendirmesi ve Uyum/Geçiş Planı</a:t>
            </a:r>
            <a:endParaRPr lang="en-US" altLang="ja-JP" sz="2400" dirty="0">
              <a:solidFill>
                <a:srgbClr val="595757"/>
              </a:solidFill>
              <a:latin typeface="Arial" panose="020B0604020202020204" pitchFamily="34" charset="0"/>
              <a:cs typeface="Arial" panose="020B0604020202020204" pitchFamily="34" charset="0"/>
            </a:endParaRPr>
          </a:p>
          <a:p>
            <a:pPr marL="361950" indent="-361950">
              <a:buNone/>
            </a:pPr>
            <a:r>
              <a:rPr lang="en-US" altLang="ja-JP" sz="2400" dirty="0">
                <a:solidFill>
                  <a:srgbClr val="595757"/>
                </a:solidFill>
                <a:latin typeface="Arial" panose="020B0604020202020204" pitchFamily="34" charset="0"/>
                <a:cs typeface="Arial" panose="020B0604020202020204" pitchFamily="34" charset="0"/>
              </a:rPr>
              <a:t>2: Fuel oil </a:t>
            </a:r>
            <a:r>
              <a:rPr lang="tr-TR" altLang="ja-JP" sz="2400" dirty="0" smtClean="0">
                <a:solidFill>
                  <a:srgbClr val="595757"/>
                </a:solidFill>
                <a:latin typeface="Arial" panose="020B0604020202020204" pitchFamily="34" charset="0"/>
                <a:cs typeface="Arial" panose="020B0604020202020204" pitchFamily="34" charset="0"/>
              </a:rPr>
              <a:t>sistem modifikasyonu ve tank temizleme </a:t>
            </a:r>
            <a:r>
              <a:rPr lang="en-US" altLang="ja-JP" sz="2400" dirty="0" smtClean="0">
                <a:solidFill>
                  <a:srgbClr val="595757"/>
                </a:solidFill>
                <a:latin typeface="Arial" panose="020B0604020202020204" pitchFamily="34" charset="0"/>
                <a:cs typeface="Arial" panose="020B0604020202020204" pitchFamily="34" charset="0"/>
              </a:rPr>
              <a:t>(</a:t>
            </a:r>
            <a:r>
              <a:rPr lang="tr-TR" altLang="ja-JP" sz="2400" dirty="0" smtClean="0">
                <a:solidFill>
                  <a:srgbClr val="595757"/>
                </a:solidFill>
                <a:latin typeface="Arial" panose="020B0604020202020204" pitchFamily="34" charset="0"/>
                <a:cs typeface="Arial" panose="020B0604020202020204" pitchFamily="34" charset="0"/>
              </a:rPr>
              <a:t>gerekli ise</a:t>
            </a:r>
            <a:r>
              <a:rPr lang="en-US" altLang="ja-JP" sz="2400" dirty="0" smtClean="0">
                <a:solidFill>
                  <a:srgbClr val="595757"/>
                </a:solidFill>
                <a:latin typeface="Arial" panose="020B0604020202020204" pitchFamily="34" charset="0"/>
                <a:cs typeface="Arial" panose="020B0604020202020204" pitchFamily="34" charset="0"/>
              </a:rPr>
              <a:t>)</a:t>
            </a:r>
            <a:endParaRPr lang="en-US" altLang="ja-JP" sz="2400" dirty="0">
              <a:solidFill>
                <a:srgbClr val="595757"/>
              </a:solidFill>
              <a:latin typeface="Arial" panose="020B0604020202020204" pitchFamily="34" charset="0"/>
              <a:cs typeface="Arial" panose="020B0604020202020204" pitchFamily="34" charset="0"/>
            </a:endParaRPr>
          </a:p>
          <a:p>
            <a:pPr marL="1249363" indent="-1249363">
              <a:buNone/>
            </a:pPr>
            <a:r>
              <a:rPr lang="en-US" altLang="ja-JP" sz="2400" dirty="0">
                <a:solidFill>
                  <a:srgbClr val="595757"/>
                </a:solidFill>
                <a:latin typeface="Arial" panose="020B0604020202020204" pitchFamily="34" charset="0"/>
                <a:cs typeface="Arial" panose="020B0604020202020204" pitchFamily="34" charset="0"/>
              </a:rPr>
              <a:t>3: Fuel oil </a:t>
            </a:r>
            <a:r>
              <a:rPr lang="tr-TR" altLang="ja-JP" sz="2400" dirty="0" smtClean="0">
                <a:solidFill>
                  <a:srgbClr val="595757"/>
                </a:solidFill>
                <a:latin typeface="Arial" panose="020B0604020202020204" pitchFamily="34" charset="0"/>
                <a:cs typeface="Arial" panose="020B0604020202020204" pitchFamily="34" charset="0"/>
              </a:rPr>
              <a:t>kapasitesi ve segregasyonu</a:t>
            </a:r>
            <a:endParaRPr lang="en-US" altLang="ja-JP" sz="2400" dirty="0">
              <a:solidFill>
                <a:srgbClr val="595757"/>
              </a:solidFill>
              <a:latin typeface="Arial" panose="020B0604020202020204" pitchFamily="34" charset="0"/>
              <a:cs typeface="Arial" panose="020B0604020202020204" pitchFamily="34" charset="0"/>
            </a:endParaRPr>
          </a:p>
          <a:p>
            <a:pPr marL="1249363" indent="-1249363">
              <a:buNone/>
            </a:pPr>
            <a:r>
              <a:rPr lang="en-US" altLang="ja-JP" sz="2400" dirty="0">
                <a:solidFill>
                  <a:srgbClr val="595757"/>
                </a:solidFill>
                <a:latin typeface="Arial" panose="020B0604020202020204" pitchFamily="34" charset="0"/>
                <a:cs typeface="Arial" panose="020B0604020202020204" pitchFamily="34" charset="0"/>
              </a:rPr>
              <a:t>4: </a:t>
            </a:r>
            <a:r>
              <a:rPr lang="tr-TR" altLang="ja-JP" sz="2400" dirty="0" smtClean="0">
                <a:solidFill>
                  <a:srgbClr val="595757"/>
                </a:solidFill>
                <a:latin typeface="Arial" panose="020B0604020202020204" pitchFamily="34" charset="0"/>
                <a:cs typeface="Arial" panose="020B0604020202020204" pitchFamily="34" charset="0"/>
              </a:rPr>
              <a:t>Uyumlu fuel oil temini</a:t>
            </a:r>
            <a:endParaRPr lang="en-US" altLang="ja-JP" sz="2400" dirty="0">
              <a:solidFill>
                <a:srgbClr val="595757"/>
              </a:solidFill>
              <a:latin typeface="Arial" panose="020B0604020202020204" pitchFamily="34" charset="0"/>
              <a:cs typeface="Arial" panose="020B0604020202020204" pitchFamily="34" charset="0"/>
            </a:endParaRPr>
          </a:p>
          <a:p>
            <a:pPr marL="1249363" indent="-1249363">
              <a:buNone/>
            </a:pPr>
            <a:r>
              <a:rPr lang="en-US" altLang="ja-JP" sz="2400" dirty="0">
                <a:solidFill>
                  <a:srgbClr val="595757"/>
                </a:solidFill>
                <a:latin typeface="Arial" panose="020B0604020202020204" pitchFamily="34" charset="0"/>
                <a:cs typeface="Arial" panose="020B0604020202020204" pitchFamily="34" charset="0"/>
              </a:rPr>
              <a:t>5: Fuel oil </a:t>
            </a:r>
            <a:r>
              <a:rPr lang="tr-TR" altLang="ja-JP" sz="2400" dirty="0" smtClean="0">
                <a:solidFill>
                  <a:srgbClr val="595757"/>
                </a:solidFill>
                <a:latin typeface="Arial" panose="020B0604020202020204" pitchFamily="34" charset="0"/>
                <a:cs typeface="Arial" panose="020B0604020202020204" pitchFamily="34" charset="0"/>
              </a:rPr>
              <a:t>değiştirme/geçiş </a:t>
            </a:r>
            <a:r>
              <a:rPr lang="en-US" altLang="ja-JP" sz="2400" dirty="0" smtClean="0">
                <a:solidFill>
                  <a:srgbClr val="595757"/>
                </a:solidFill>
                <a:latin typeface="Arial" panose="020B0604020202020204" pitchFamily="34" charset="0"/>
                <a:cs typeface="Arial" panose="020B0604020202020204" pitchFamily="34" charset="0"/>
              </a:rPr>
              <a:t>plan</a:t>
            </a:r>
            <a:r>
              <a:rPr lang="tr-TR" altLang="ja-JP" sz="2400" dirty="0" smtClean="0">
                <a:solidFill>
                  <a:srgbClr val="595757"/>
                </a:solidFill>
                <a:latin typeface="Arial" panose="020B0604020202020204" pitchFamily="34" charset="0"/>
                <a:cs typeface="Arial" panose="020B0604020202020204" pitchFamily="34" charset="0"/>
              </a:rPr>
              <a:t>ı</a:t>
            </a:r>
            <a:r>
              <a:rPr lang="en-US" altLang="ja-JP" sz="2400" dirty="0" smtClean="0">
                <a:solidFill>
                  <a:srgbClr val="595757"/>
                </a:solidFill>
                <a:latin typeface="Arial" panose="020B0604020202020204" pitchFamily="34" charset="0"/>
                <a:cs typeface="Arial" panose="020B0604020202020204" pitchFamily="34" charset="0"/>
              </a:rPr>
              <a:t> (</a:t>
            </a:r>
            <a:r>
              <a:rPr lang="tr-TR" altLang="ja-JP" sz="2400" dirty="0" smtClean="0">
                <a:solidFill>
                  <a:srgbClr val="595757"/>
                </a:solidFill>
                <a:latin typeface="Arial" panose="020B0604020202020204" pitchFamily="34" charset="0"/>
                <a:cs typeface="Arial" panose="020B0604020202020204" pitchFamily="34" charset="0"/>
              </a:rPr>
              <a:t>HSFO’dan geçiş</a:t>
            </a:r>
            <a:r>
              <a:rPr lang="en-US" altLang="ja-JP" sz="2400" dirty="0" smtClean="0">
                <a:solidFill>
                  <a:srgbClr val="595757"/>
                </a:solidFill>
                <a:latin typeface="Arial" panose="020B0604020202020204" pitchFamily="34" charset="0"/>
                <a:cs typeface="Arial" panose="020B0604020202020204" pitchFamily="34" charset="0"/>
              </a:rPr>
              <a:t>)</a:t>
            </a:r>
            <a:endParaRPr lang="en-US" altLang="ja-JP" sz="2400" dirty="0">
              <a:solidFill>
                <a:srgbClr val="595757"/>
              </a:solidFill>
              <a:latin typeface="Arial" panose="020B0604020202020204" pitchFamily="34" charset="0"/>
              <a:cs typeface="Arial" panose="020B0604020202020204" pitchFamily="34" charset="0"/>
            </a:endParaRPr>
          </a:p>
          <a:p>
            <a:pPr marL="1249363" indent="-1249363">
              <a:buNone/>
            </a:pPr>
            <a:r>
              <a:rPr lang="en-US" altLang="ja-JP" sz="2400" dirty="0">
                <a:solidFill>
                  <a:srgbClr val="595757"/>
                </a:solidFill>
                <a:latin typeface="Arial" panose="020B0604020202020204" pitchFamily="34" charset="0"/>
                <a:cs typeface="Arial" panose="020B0604020202020204" pitchFamily="34" charset="0"/>
              </a:rPr>
              <a:t>6: </a:t>
            </a:r>
            <a:r>
              <a:rPr lang="en-US" altLang="ja-JP" sz="2400" dirty="0" smtClean="0">
                <a:solidFill>
                  <a:srgbClr val="595757"/>
                </a:solidFill>
                <a:latin typeface="Arial" panose="020B0604020202020204" pitchFamily="34" charset="0"/>
                <a:cs typeface="Arial" panose="020B0604020202020204" pitchFamily="34" charset="0"/>
              </a:rPr>
              <a:t>Do</a:t>
            </a:r>
            <a:r>
              <a:rPr lang="tr-TR" altLang="ja-JP" sz="2400" dirty="0" smtClean="0">
                <a:solidFill>
                  <a:srgbClr val="595757"/>
                </a:solidFill>
                <a:latin typeface="Arial" panose="020B0604020202020204" pitchFamily="34" charset="0"/>
                <a:cs typeface="Arial" panose="020B0604020202020204" pitchFamily="34" charset="0"/>
              </a:rPr>
              <a:t>kümantasyon ve raporlama</a:t>
            </a:r>
            <a:endParaRPr lang="en-US" altLang="ja-JP" sz="2400" dirty="0">
              <a:solidFill>
                <a:schemeClr val="tx1"/>
              </a:solidFill>
              <a:latin typeface="Arial" panose="020B0604020202020204" pitchFamily="34" charset="0"/>
              <a:cs typeface="Arial" panose="020B0604020202020204" pitchFamily="34" charset="0"/>
            </a:endParaRPr>
          </a:p>
        </p:txBody>
      </p:sp>
      <p:sp>
        <p:nvSpPr>
          <p:cNvPr id="12" name="テキスト ボックス 10"/>
          <p:cNvSpPr txBox="1">
            <a:spLocks noChangeArrowheads="1"/>
          </p:cNvSpPr>
          <p:nvPr/>
        </p:nvSpPr>
        <p:spPr bwMode="auto">
          <a:xfrm>
            <a:off x="231775" y="3659336"/>
            <a:ext cx="5224145" cy="461665"/>
          </a:xfrm>
          <a:prstGeom prst="rect">
            <a:avLst/>
          </a:prstGeom>
          <a:solidFill>
            <a:schemeClr val="bg1"/>
          </a:solidFill>
          <a:ln w="9525">
            <a:solidFill>
              <a:srgbClr val="0068B7"/>
            </a:solidFill>
            <a:miter lim="800000"/>
            <a:headEnd/>
            <a:tailEnd/>
          </a:ln>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spcAft>
                <a:spcPts val="600"/>
              </a:spcAft>
              <a:buFontTx/>
              <a:buNone/>
            </a:pPr>
            <a:r>
              <a:rPr lang="en-US" altLang="ja-JP" sz="2400" b="1" dirty="0" smtClean="0">
                <a:solidFill>
                  <a:srgbClr val="0068B7"/>
                </a:solidFill>
                <a:latin typeface="Arial" pitchFamily="34" charset="0"/>
                <a:cs typeface="Arial" pitchFamily="34" charset="0"/>
              </a:rPr>
              <a:t>SIP</a:t>
            </a:r>
            <a:r>
              <a:rPr lang="tr-TR" altLang="ja-JP" sz="2400" b="1" dirty="0" smtClean="0">
                <a:solidFill>
                  <a:srgbClr val="0068B7"/>
                </a:solidFill>
                <a:latin typeface="Arial" pitchFamily="34" charset="0"/>
                <a:cs typeface="Arial" pitchFamily="34" charset="0"/>
              </a:rPr>
              <a:t>’in içeriği hakkında örnekler</a:t>
            </a:r>
            <a:endParaRPr lang="en-US" altLang="ja-JP" sz="2400" b="1" dirty="0">
              <a:solidFill>
                <a:srgbClr val="0068B7"/>
              </a:solidFill>
              <a:latin typeface="Arial" pitchFamily="34" charset="0"/>
              <a:cs typeface="Arial" pitchFamily="34" charset="0"/>
            </a:endParaRPr>
          </a:p>
        </p:txBody>
      </p:sp>
      <p:sp>
        <p:nvSpPr>
          <p:cNvPr id="13" name="正方形/長方形 1"/>
          <p:cNvSpPr>
            <a:spLocks noChangeArrowheads="1"/>
          </p:cNvSpPr>
          <p:nvPr/>
        </p:nvSpPr>
        <p:spPr bwMode="auto">
          <a:xfrm>
            <a:off x="141288" y="1320483"/>
            <a:ext cx="8623300"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12788" indent="-34766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342900" indent="-342900" algn="just" defTabSz="914400">
              <a:spcBef>
                <a:spcPts val="600"/>
              </a:spcBef>
              <a:defRPr/>
            </a:pPr>
            <a:r>
              <a:rPr lang="en-US" altLang="ja-JP" sz="2400" dirty="0" smtClean="0">
                <a:solidFill>
                  <a:schemeClr val="tx1">
                    <a:lumMod val="65000"/>
                    <a:lumOff val="35000"/>
                  </a:schemeClr>
                </a:solidFill>
                <a:latin typeface="Arial" panose="020B0604020202020204" pitchFamily="34" charset="0"/>
                <a:cs typeface="Arial" panose="020B0604020202020204" pitchFamily="34" charset="0"/>
                <a:sym typeface="Wingdings" pitchFamily="2" charset="2"/>
              </a:rPr>
              <a:t>IMO </a:t>
            </a:r>
            <a:r>
              <a:rPr lang="en-US" altLang="ja-JP" sz="2400" dirty="0">
                <a:solidFill>
                  <a:schemeClr val="tx1">
                    <a:lumMod val="65000"/>
                    <a:lumOff val="35000"/>
                  </a:schemeClr>
                </a:solidFill>
                <a:latin typeface="Arial" panose="020B0604020202020204" pitchFamily="34" charset="0"/>
                <a:cs typeface="Arial" panose="020B0604020202020204" pitchFamily="34" charset="0"/>
                <a:sym typeface="Wingdings" pitchFamily="2" charset="2"/>
              </a:rPr>
              <a:t>Guidance (MEPC.1/ </a:t>
            </a:r>
            <a:r>
              <a:rPr lang="en-US" altLang="ja-JP" sz="2400" dirty="0" smtClean="0">
                <a:solidFill>
                  <a:schemeClr val="tx1">
                    <a:lumMod val="65000"/>
                    <a:lumOff val="35000"/>
                  </a:schemeClr>
                </a:solidFill>
                <a:latin typeface="Arial" panose="020B0604020202020204" pitchFamily="34" charset="0"/>
                <a:cs typeface="Arial" panose="020B0604020202020204" pitchFamily="34" charset="0"/>
                <a:sym typeface="Wingdings" pitchFamily="2" charset="2"/>
              </a:rPr>
              <a:t>Circ.878</a:t>
            </a:r>
            <a:r>
              <a:rPr lang="tr-TR" altLang="ja-JP" sz="2400" dirty="0" smtClean="0">
                <a:solidFill>
                  <a:schemeClr val="tx1">
                    <a:lumMod val="65000"/>
                    <a:lumOff val="35000"/>
                  </a:schemeClr>
                </a:solidFill>
                <a:latin typeface="Arial" panose="020B0604020202020204" pitchFamily="34" charset="0"/>
                <a:cs typeface="Arial" panose="020B0604020202020204" pitchFamily="34" charset="0"/>
                <a:sym typeface="Wingdings" pitchFamily="2" charset="2"/>
              </a:rPr>
              <a:t>, %0.50 uyumlu yakıta hazırlık için gemi-spesifik </a:t>
            </a:r>
            <a:r>
              <a:rPr lang="en-US" altLang="ja-JP" sz="2400" dirty="0" smtClean="0">
                <a:solidFill>
                  <a:schemeClr val="tx1">
                    <a:lumMod val="65000"/>
                    <a:lumOff val="35000"/>
                  </a:schemeClr>
                </a:solidFill>
                <a:latin typeface="Arial" panose="020B0604020202020204" pitchFamily="34" charset="0"/>
                <a:cs typeface="Arial" panose="020B0604020202020204" pitchFamily="34" charset="0"/>
                <a:sym typeface="Wingdings" pitchFamily="2" charset="2"/>
              </a:rPr>
              <a:t>“</a:t>
            </a:r>
            <a:r>
              <a:rPr lang="en-US" altLang="ja-JP" sz="2400" dirty="0">
                <a:solidFill>
                  <a:schemeClr val="tx1">
                    <a:lumMod val="65000"/>
                    <a:lumOff val="35000"/>
                  </a:schemeClr>
                </a:solidFill>
                <a:latin typeface="Arial" panose="020B0604020202020204" pitchFamily="34" charset="0"/>
                <a:cs typeface="Arial" panose="020B0604020202020204" pitchFamily="34" charset="0"/>
                <a:sym typeface="Wingdings" pitchFamily="2" charset="2"/>
              </a:rPr>
              <a:t>Ship Implementation Plan” </a:t>
            </a:r>
            <a:r>
              <a:rPr lang="tr-TR" altLang="ja-JP" sz="2400" dirty="0" smtClean="0">
                <a:solidFill>
                  <a:schemeClr val="tx1">
                    <a:lumMod val="65000"/>
                    <a:lumOff val="35000"/>
                  </a:schemeClr>
                </a:solidFill>
                <a:latin typeface="Arial" panose="020B0604020202020204" pitchFamily="34" charset="0"/>
                <a:cs typeface="Arial" panose="020B0604020202020204" pitchFamily="34" charset="0"/>
                <a:sym typeface="Wingdings" pitchFamily="2" charset="2"/>
              </a:rPr>
              <a:t>hazırlanmasını tavsiye etmektedir.</a:t>
            </a:r>
            <a:endParaRPr lang="en-US" altLang="ja-JP" sz="2400" dirty="0">
              <a:solidFill>
                <a:schemeClr val="tx1">
                  <a:lumMod val="65000"/>
                  <a:lumOff val="35000"/>
                </a:schemeClr>
              </a:solidFill>
              <a:latin typeface="Arial" panose="020B0604020202020204" pitchFamily="34" charset="0"/>
              <a:cs typeface="Arial" panose="020B0604020202020204" pitchFamily="34" charset="0"/>
              <a:sym typeface="Wingdings" pitchFamily="2" charset="2"/>
            </a:endParaRPr>
          </a:p>
          <a:p>
            <a:pPr marL="342900" indent="-342900" algn="just" defTabSz="914400">
              <a:spcBef>
                <a:spcPts val="600"/>
              </a:spcBef>
              <a:defRPr/>
            </a:pPr>
            <a:r>
              <a:rPr lang="en-US" altLang="ja-JP" sz="2400" dirty="0" smtClean="0">
                <a:solidFill>
                  <a:schemeClr val="tx1">
                    <a:lumMod val="65000"/>
                    <a:lumOff val="35000"/>
                  </a:schemeClr>
                </a:solidFill>
                <a:latin typeface="Arial" panose="020B0604020202020204" pitchFamily="34" charset="0"/>
                <a:cs typeface="Arial" panose="020B0604020202020204" pitchFamily="34" charset="0"/>
                <a:sym typeface="Wingdings" pitchFamily="2" charset="2"/>
              </a:rPr>
              <a:t>SIP </a:t>
            </a:r>
            <a:r>
              <a:rPr lang="tr-TR" altLang="ja-JP" sz="2400" dirty="0" smtClean="0">
                <a:solidFill>
                  <a:schemeClr val="tx1">
                    <a:lumMod val="65000"/>
                    <a:lumOff val="35000"/>
                  </a:schemeClr>
                </a:solidFill>
                <a:latin typeface="Arial" panose="020B0604020202020204" pitchFamily="34" charset="0"/>
                <a:cs typeface="Arial" panose="020B0604020202020204" pitchFamily="34" charset="0"/>
                <a:sym typeface="Wingdings" pitchFamily="2" charset="2"/>
              </a:rPr>
              <a:t>geminin bu yeni kurala uygunluk sağlanacağı ve uygun yakıtın nasıl temin edileceğini gösterir.</a:t>
            </a:r>
            <a:endParaRPr lang="en-US" altLang="ja-JP" sz="100" dirty="0">
              <a:solidFill>
                <a:schemeClr val="tx1">
                  <a:lumMod val="65000"/>
                  <a:lumOff val="35000"/>
                </a:schemeClr>
              </a:solidFill>
              <a:latin typeface="Arial" panose="020B0604020202020204" pitchFamily="34" charset="0"/>
              <a:cs typeface="Arial" panose="020B0604020202020204" pitchFamily="34" charset="0"/>
              <a:sym typeface="Wingdings" pitchFamily="2" charset="2"/>
            </a:endParaRPr>
          </a:p>
        </p:txBody>
      </p:sp>
      <p:sp>
        <p:nvSpPr>
          <p:cNvPr id="10" name="テキスト ボックス 9"/>
          <p:cNvSpPr txBox="1"/>
          <p:nvPr/>
        </p:nvSpPr>
        <p:spPr>
          <a:xfrm>
            <a:off x="0" y="19903"/>
            <a:ext cx="9144000" cy="584775"/>
          </a:xfrm>
          <a:prstGeom prst="rect">
            <a:avLst/>
          </a:prstGeom>
          <a:noFill/>
        </p:spPr>
        <p:txBody>
          <a:bodyPr wrap="square" rtlCol="0" anchor="ctr" anchorCtr="0">
            <a:spAutoFit/>
          </a:bodyPr>
          <a:lstStyle/>
          <a:p>
            <a:r>
              <a:rPr lang="tr-TR" altLang="ja-JP" sz="3200" b="1" dirty="0" smtClean="0">
                <a:solidFill>
                  <a:srgbClr val="0068B3"/>
                </a:solidFill>
                <a:latin typeface="Arial" panose="020B0604020202020204" pitchFamily="34" charset="0"/>
                <a:cs typeface="Arial" panose="020B0604020202020204" pitchFamily="34" charset="0"/>
              </a:rPr>
              <a:t>Gemi Uygunluk Planı</a:t>
            </a:r>
            <a:endParaRPr lang="en-US" altLang="ja-JP" sz="3200" b="1" dirty="0" smtClean="0">
              <a:solidFill>
                <a:srgbClr val="0068B3"/>
              </a:solidFill>
              <a:latin typeface="Arial" panose="020B0604020202020204" pitchFamily="34" charset="0"/>
              <a:cs typeface="Arial" panose="020B0604020202020204" pitchFamily="34" charset="0"/>
            </a:endParaRPr>
          </a:p>
        </p:txBody>
      </p:sp>
      <p:sp>
        <p:nvSpPr>
          <p:cNvPr id="14" name="スライド番号プレースホルダー 4"/>
          <p:cNvSpPr>
            <a:spLocks noGrp="1"/>
          </p:cNvSpPr>
          <p:nvPr>
            <p:ph type="sldNum" sz="quarter" idx="4294967295"/>
          </p:nvPr>
        </p:nvSpPr>
        <p:spPr>
          <a:xfrm>
            <a:off x="3473665" y="6450162"/>
            <a:ext cx="2133600" cy="365125"/>
          </a:xfrm>
          <a:prstGeom prst="rect">
            <a:avLst/>
          </a:prstGeom>
        </p:spPr>
        <p:txBody>
          <a:bodyPr/>
          <a:lstStyle/>
          <a:p>
            <a:pPr algn="ctr"/>
            <a:fld id="{968E6B96-EDDC-4580-B018-9AAF13159B68}" type="slidenum">
              <a:rPr lang="ja-JP" altLang="en-US" sz="1800">
                <a:solidFill>
                  <a:schemeClr val="bg1"/>
                </a:solidFill>
                <a:latin typeface="Arial" panose="020B0604020202020204" pitchFamily="34" charset="0"/>
                <a:cs typeface="Arial" panose="020B0604020202020204" pitchFamily="34" charset="0"/>
              </a:rPr>
              <a:pPr algn="ctr"/>
              <a:t>21</a:t>
            </a:fld>
            <a:endParaRPr lang="en-US" altLang="ja-JP"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201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213" y="3609998"/>
            <a:ext cx="2967504" cy="22606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テキスト ボックス 23"/>
          <p:cNvSpPr txBox="1"/>
          <p:nvPr/>
        </p:nvSpPr>
        <p:spPr>
          <a:xfrm>
            <a:off x="0" y="19903"/>
            <a:ext cx="9144000" cy="584775"/>
          </a:xfrm>
          <a:prstGeom prst="rect">
            <a:avLst/>
          </a:prstGeom>
          <a:noFill/>
        </p:spPr>
        <p:txBody>
          <a:bodyPr wrap="square" rtlCol="0" anchor="ctr" anchorCtr="0">
            <a:spAutoFit/>
          </a:bodyPr>
          <a:lstStyle/>
          <a:p>
            <a:r>
              <a:rPr lang="tr-TR" altLang="ja-JP" sz="3200" b="1" dirty="0" smtClean="0">
                <a:solidFill>
                  <a:srgbClr val="0068B3"/>
                </a:solidFill>
                <a:latin typeface="Arial" panose="020B0604020202020204" pitchFamily="34" charset="0"/>
                <a:cs typeface="Arial" panose="020B0604020202020204" pitchFamily="34" charset="0"/>
              </a:rPr>
              <a:t>Örnek / </a:t>
            </a:r>
            <a:r>
              <a:rPr lang="en-US" altLang="ja-JP" sz="3200" b="1" dirty="0" smtClean="0">
                <a:solidFill>
                  <a:srgbClr val="0068B3"/>
                </a:solidFill>
                <a:latin typeface="Arial" panose="020B0604020202020204" pitchFamily="34" charset="0"/>
                <a:cs typeface="Arial" panose="020B0604020202020204" pitchFamily="34" charset="0"/>
              </a:rPr>
              <a:t>SIP</a:t>
            </a:r>
            <a:r>
              <a:rPr lang="tr-TR" altLang="ja-JP" sz="3200" b="1" dirty="0" smtClean="0">
                <a:solidFill>
                  <a:srgbClr val="0068B3"/>
                </a:solidFill>
                <a:latin typeface="Arial" panose="020B0604020202020204" pitchFamily="34" charset="0"/>
                <a:cs typeface="Arial" panose="020B0604020202020204" pitchFamily="34" charset="0"/>
              </a:rPr>
              <a:t>’in onayı</a:t>
            </a:r>
            <a:endParaRPr lang="en-US" altLang="ja-JP" sz="3200" b="1" dirty="0" smtClean="0">
              <a:solidFill>
                <a:srgbClr val="0068B3"/>
              </a:solidFill>
              <a:latin typeface="Arial" panose="020B0604020202020204" pitchFamily="34" charset="0"/>
              <a:cs typeface="Arial" panose="020B0604020202020204" pitchFamily="34" charset="0"/>
            </a:endParaRPr>
          </a:p>
        </p:txBody>
      </p:sp>
      <p:sp>
        <p:nvSpPr>
          <p:cNvPr id="11" name="コンテンツ プレースホルダー 1"/>
          <p:cNvSpPr txBox="1">
            <a:spLocks/>
          </p:cNvSpPr>
          <p:nvPr/>
        </p:nvSpPr>
        <p:spPr bwMode="auto">
          <a:xfrm>
            <a:off x="0" y="961348"/>
            <a:ext cx="9035490" cy="13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buNone/>
            </a:pPr>
            <a:r>
              <a:rPr lang="tr-TR" altLang="ja-JP" sz="2400" b="1" u="sng" dirty="0">
                <a:solidFill>
                  <a:srgbClr val="0068B3"/>
                </a:solidFill>
                <a:latin typeface="Arial" panose="020B0604020202020204" pitchFamily="34" charset="0"/>
                <a:cs typeface="Arial" panose="020B0604020202020204" pitchFamily="34" charset="0"/>
              </a:rPr>
              <a:t>S</a:t>
            </a:r>
            <a:r>
              <a:rPr lang="en-US" altLang="ja-JP" sz="2400" b="1" u="sng" dirty="0" smtClean="0">
                <a:solidFill>
                  <a:srgbClr val="0068B3"/>
                </a:solidFill>
                <a:latin typeface="Arial" panose="020B0604020202020204" pitchFamily="34" charset="0"/>
                <a:cs typeface="Arial" panose="020B0604020202020204" pitchFamily="34" charset="0"/>
              </a:rPr>
              <a:t>hip implementation plan</a:t>
            </a:r>
            <a:r>
              <a:rPr lang="tr-TR" altLang="ja-JP" sz="2400" b="1" u="sng" dirty="0" smtClean="0">
                <a:solidFill>
                  <a:srgbClr val="0068B3"/>
                </a:solidFill>
                <a:latin typeface="Arial" panose="020B0604020202020204" pitchFamily="34" charset="0"/>
                <a:cs typeface="Arial" panose="020B0604020202020204" pitchFamily="34" charset="0"/>
              </a:rPr>
              <a:t> Örneği</a:t>
            </a:r>
            <a:endParaRPr lang="en-US" altLang="ja-JP" sz="2000" dirty="0" smtClean="0">
              <a:solidFill>
                <a:srgbClr val="0068B3"/>
              </a:solidFill>
              <a:latin typeface="Arial" panose="020B0604020202020204" pitchFamily="34" charset="0"/>
              <a:cs typeface="Arial" panose="020B0604020202020204" pitchFamily="34" charset="0"/>
            </a:endParaRPr>
          </a:p>
          <a:p>
            <a:pPr marL="342900" indent="-342900"/>
            <a:r>
              <a:rPr lang="tr-TR" altLang="ja-JP" sz="2300" dirty="0" smtClean="0">
                <a:solidFill>
                  <a:srgbClr val="595757"/>
                </a:solidFill>
                <a:latin typeface="Arial" panose="020B0604020202020204" pitchFamily="34" charset="0"/>
                <a:cs typeface="Arial" panose="020B0604020202020204" pitchFamily="34" charset="0"/>
              </a:rPr>
              <a:t>Ücretsiz olarak aşağıdaki linkten indirilebilir</a:t>
            </a:r>
            <a:r>
              <a:rPr lang="en-US" altLang="ja-JP" sz="2300" i="1" dirty="0" smtClean="0">
                <a:solidFill>
                  <a:srgbClr val="595757"/>
                </a:solidFill>
                <a:latin typeface="Arial" panose="020B0604020202020204" pitchFamily="34" charset="0"/>
                <a:cs typeface="Arial" panose="020B0604020202020204" pitchFamily="34" charset="0"/>
              </a:rPr>
              <a:t/>
            </a:r>
            <a:br>
              <a:rPr lang="en-US" altLang="ja-JP" sz="2300" i="1" dirty="0" smtClean="0">
                <a:solidFill>
                  <a:srgbClr val="595757"/>
                </a:solidFill>
                <a:latin typeface="Arial" panose="020B0604020202020204" pitchFamily="34" charset="0"/>
                <a:cs typeface="Arial" panose="020B0604020202020204" pitchFamily="34" charset="0"/>
              </a:rPr>
            </a:br>
            <a:endParaRPr lang="en-US" altLang="ja-JP" sz="2300" i="1" dirty="0" smtClean="0">
              <a:solidFill>
                <a:srgbClr val="595757"/>
              </a:solidFill>
              <a:latin typeface="Arial" panose="020B0604020202020204" pitchFamily="34" charset="0"/>
              <a:cs typeface="Arial" panose="020B0604020202020204" pitchFamily="34" charset="0"/>
            </a:endParaRPr>
          </a:p>
        </p:txBody>
      </p:sp>
      <p:sp>
        <p:nvSpPr>
          <p:cNvPr id="13" name="コンテンツ プレースホルダー 1"/>
          <p:cNvSpPr txBox="1">
            <a:spLocks/>
          </p:cNvSpPr>
          <p:nvPr/>
        </p:nvSpPr>
        <p:spPr bwMode="auto">
          <a:xfrm>
            <a:off x="0" y="2618051"/>
            <a:ext cx="9035490" cy="13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buNone/>
            </a:pPr>
            <a:r>
              <a:rPr lang="tr-TR" altLang="ja-JP" sz="2400" u="sng" dirty="0">
                <a:solidFill>
                  <a:srgbClr val="0068B3"/>
                </a:solidFill>
                <a:latin typeface="Arial" panose="020B0604020202020204" pitchFamily="34" charset="0"/>
                <a:cs typeface="Arial" panose="020B0604020202020204" pitchFamily="34" charset="0"/>
              </a:rPr>
              <a:t>S</a:t>
            </a:r>
            <a:r>
              <a:rPr lang="en-US" altLang="ja-JP" sz="2400" u="sng" dirty="0" smtClean="0">
                <a:solidFill>
                  <a:srgbClr val="0068B3"/>
                </a:solidFill>
                <a:latin typeface="Arial" panose="020B0604020202020204" pitchFamily="34" charset="0"/>
                <a:cs typeface="Arial" panose="020B0604020202020204" pitchFamily="34" charset="0"/>
              </a:rPr>
              <a:t>hip implementation plan</a:t>
            </a:r>
            <a:r>
              <a:rPr lang="tr-TR" altLang="ja-JP" sz="2400" u="sng" dirty="0" smtClean="0">
                <a:solidFill>
                  <a:srgbClr val="0068B3"/>
                </a:solidFill>
                <a:latin typeface="Arial" panose="020B0604020202020204" pitchFamily="34" charset="0"/>
                <a:cs typeface="Arial" panose="020B0604020202020204" pitchFamily="34" charset="0"/>
              </a:rPr>
              <a:t> Onay hizmeti</a:t>
            </a:r>
            <a:endParaRPr lang="en-US" altLang="ja-JP" sz="2000" dirty="0">
              <a:solidFill>
                <a:srgbClr val="0068B3"/>
              </a:solidFill>
              <a:latin typeface="Arial" panose="020B0604020202020204" pitchFamily="34" charset="0"/>
              <a:cs typeface="Arial" panose="020B0604020202020204" pitchFamily="34" charset="0"/>
            </a:endParaRPr>
          </a:p>
          <a:p>
            <a:pPr marL="342900" indent="-342900"/>
            <a:r>
              <a:rPr lang="tr-TR" altLang="ja-JP" sz="2300" dirty="0" smtClean="0">
                <a:solidFill>
                  <a:srgbClr val="595757"/>
                </a:solidFill>
                <a:latin typeface="Arial" panose="020B0604020202020204" pitchFamily="34" charset="0"/>
                <a:cs typeface="Arial" panose="020B0604020202020204" pitchFamily="34" charset="0"/>
              </a:rPr>
              <a:t>İlgili Imo sirkülere göre uygunluğun kontrolü</a:t>
            </a:r>
            <a:endParaRPr lang="en-US" altLang="ja-JP" sz="2300" dirty="0" smtClean="0">
              <a:solidFill>
                <a:srgbClr val="595757"/>
              </a:solidFill>
              <a:latin typeface="Arial" panose="020B0604020202020204" pitchFamily="34" charset="0"/>
              <a:cs typeface="Arial" panose="020B0604020202020204" pitchFamily="34" charset="0"/>
            </a:endParaRPr>
          </a:p>
          <a:p>
            <a:pPr>
              <a:buNone/>
            </a:pPr>
            <a:r>
              <a:rPr lang="ja-JP" altLang="en-US" sz="2300" dirty="0" smtClean="0">
                <a:solidFill>
                  <a:schemeClr val="tx1">
                    <a:lumMod val="65000"/>
                    <a:lumOff val="35000"/>
                  </a:schemeClr>
                </a:solidFill>
                <a:latin typeface="Arial" panose="020B0604020202020204" pitchFamily="34" charset="0"/>
                <a:cs typeface="Arial" panose="020B0604020202020204" pitchFamily="34" charset="0"/>
              </a:rPr>
              <a:t>    ➡ </a:t>
            </a:r>
            <a:r>
              <a:rPr lang="en-US" altLang="ja-JP" sz="2300" dirty="0" smtClean="0">
                <a:solidFill>
                  <a:srgbClr val="595757"/>
                </a:solidFill>
                <a:latin typeface="Arial" panose="020B0604020202020204" pitchFamily="34" charset="0"/>
                <a:cs typeface="Arial" panose="020B0604020202020204" pitchFamily="34" charset="0"/>
              </a:rPr>
              <a:t>Statement of Fact </a:t>
            </a:r>
            <a:r>
              <a:rPr lang="tr-TR" altLang="ja-JP" sz="2300" dirty="0" smtClean="0">
                <a:solidFill>
                  <a:srgbClr val="595757"/>
                </a:solidFill>
                <a:latin typeface="Arial" panose="020B0604020202020204" pitchFamily="34" charset="0"/>
                <a:cs typeface="Arial" panose="020B0604020202020204" pitchFamily="34" charset="0"/>
              </a:rPr>
              <a:t>yayınlanması</a:t>
            </a:r>
            <a:endParaRPr lang="en-US" altLang="ja-JP" sz="2300" dirty="0" smtClean="0">
              <a:solidFill>
                <a:srgbClr val="595757"/>
              </a:solidFill>
              <a:latin typeface="Arial" panose="020B0604020202020204" pitchFamily="34" charset="0"/>
              <a:cs typeface="Arial" panose="020B0604020202020204" pitchFamily="34" charset="0"/>
            </a:endParaRPr>
          </a:p>
        </p:txBody>
      </p:sp>
      <p:sp>
        <p:nvSpPr>
          <p:cNvPr id="2" name="正方形/長方形 1"/>
          <p:cNvSpPr/>
          <p:nvPr/>
        </p:nvSpPr>
        <p:spPr>
          <a:xfrm>
            <a:off x="457200" y="1861910"/>
            <a:ext cx="8686800" cy="369332"/>
          </a:xfrm>
          <a:prstGeom prst="rect">
            <a:avLst/>
          </a:prstGeom>
        </p:spPr>
        <p:txBody>
          <a:bodyPr wrap="square">
            <a:spAutoFit/>
          </a:bodyPr>
          <a:lstStyle/>
          <a:p>
            <a:pPr marL="342900" indent="-342900"/>
            <a:r>
              <a:rPr lang="en-US" altLang="ja-JP" i="1" dirty="0" smtClean="0">
                <a:solidFill>
                  <a:srgbClr val="595757"/>
                </a:solidFill>
                <a:latin typeface="Arial" panose="020B0604020202020204" pitchFamily="34" charset="0"/>
                <a:cs typeface="Arial" panose="020B0604020202020204" pitchFamily="34" charset="0"/>
              </a:rPr>
              <a:t>URL</a:t>
            </a:r>
            <a:r>
              <a:rPr lang="en-US" altLang="ja-JP" i="1" dirty="0">
                <a:solidFill>
                  <a:srgbClr val="595757"/>
                </a:solidFill>
                <a:latin typeface="Arial" panose="020B0604020202020204" pitchFamily="34" charset="0"/>
                <a:cs typeface="Arial" panose="020B0604020202020204" pitchFamily="34" charset="0"/>
              </a:rPr>
              <a:t>: </a:t>
            </a:r>
            <a:r>
              <a:rPr lang="en-US" altLang="ja-JP" i="1" dirty="0">
                <a:solidFill>
                  <a:srgbClr val="0068B3"/>
                </a:solidFill>
                <a:latin typeface="Arial" panose="020B0604020202020204" pitchFamily="34" charset="0"/>
                <a:cs typeface="Arial" panose="020B0604020202020204" pitchFamily="34" charset="0"/>
              </a:rPr>
              <a:t>http://www.classnk.or.jp/hp/en/activities/statutory/soxpm/index.html </a:t>
            </a:r>
            <a:endParaRPr lang="en-US" altLang="ja-JP" dirty="0">
              <a:solidFill>
                <a:srgbClr val="0068B3"/>
              </a:solidFill>
              <a:latin typeface="Arial" panose="020B0604020202020204" pitchFamily="34" charset="0"/>
              <a:cs typeface="Arial" panose="020B0604020202020204" pitchFamily="34" charset="0"/>
            </a:endParaRPr>
          </a:p>
        </p:txBody>
      </p:sp>
      <p:sp>
        <p:nvSpPr>
          <p:cNvPr id="10" name="スライド番号プレースホルダー 4"/>
          <p:cNvSpPr>
            <a:spLocks noGrp="1"/>
          </p:cNvSpPr>
          <p:nvPr>
            <p:ph type="sldNum" sz="quarter" idx="11"/>
          </p:nvPr>
        </p:nvSpPr>
        <p:spPr>
          <a:xfrm>
            <a:off x="3473665" y="6512540"/>
            <a:ext cx="2133600" cy="365125"/>
          </a:xfrm>
        </p:spPr>
        <p:txBody>
          <a:bodyPr/>
          <a:lstStyle/>
          <a:p>
            <a:pPr algn="ctr"/>
            <a:fld id="{968E6B96-EDDC-4580-B018-9AAF13159B68}" type="slidenum">
              <a:rPr lang="ja-JP" altLang="en-US" sz="1800">
                <a:solidFill>
                  <a:schemeClr val="bg1"/>
                </a:solidFill>
                <a:latin typeface="Arial" panose="020B0604020202020204" pitchFamily="34" charset="0"/>
                <a:cs typeface="Arial" panose="020B0604020202020204" pitchFamily="34" charset="0"/>
              </a:rPr>
              <a:pPr algn="ctr"/>
              <a:t>22</a:t>
            </a:fld>
            <a:endParaRPr lang="en-US" altLang="ja-JP"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517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9903"/>
            <a:ext cx="9144000" cy="584775"/>
          </a:xfrm>
          <a:prstGeom prst="rect">
            <a:avLst/>
          </a:prstGeom>
          <a:noFill/>
        </p:spPr>
        <p:txBody>
          <a:bodyPr wrap="square" rtlCol="0" anchor="ctr" anchorCtr="0">
            <a:spAutoFit/>
          </a:bodyPr>
          <a:lstStyle/>
          <a:p>
            <a:r>
              <a:rPr lang="tr-TR" altLang="ja-JP" sz="3200" b="1" dirty="0" smtClean="0">
                <a:solidFill>
                  <a:srgbClr val="0068B3"/>
                </a:solidFill>
                <a:latin typeface="Arial" panose="020B0604020202020204" pitchFamily="34" charset="0"/>
                <a:cs typeface="Arial" panose="020B0604020202020204" pitchFamily="34" charset="0"/>
              </a:rPr>
              <a:t>MEPC 74’ün Sonuçları</a:t>
            </a:r>
            <a:endParaRPr lang="en-US" altLang="ja-JP" sz="3200" b="1" dirty="0" smtClean="0">
              <a:solidFill>
                <a:srgbClr val="0068B3"/>
              </a:solidFill>
              <a:latin typeface="Arial" panose="020B0604020202020204" pitchFamily="34" charset="0"/>
              <a:cs typeface="Arial" panose="020B0604020202020204" pitchFamily="34" charset="0"/>
            </a:endParaRPr>
          </a:p>
        </p:txBody>
      </p:sp>
      <p:sp>
        <p:nvSpPr>
          <p:cNvPr id="14" name="スライド番号プレースホルダー 4"/>
          <p:cNvSpPr>
            <a:spLocks noGrp="1"/>
          </p:cNvSpPr>
          <p:nvPr>
            <p:ph type="sldNum" sz="quarter" idx="4294967295"/>
          </p:nvPr>
        </p:nvSpPr>
        <p:spPr>
          <a:xfrm>
            <a:off x="3473665" y="6450162"/>
            <a:ext cx="2133600" cy="365125"/>
          </a:xfrm>
          <a:prstGeom prst="rect">
            <a:avLst/>
          </a:prstGeom>
        </p:spPr>
        <p:txBody>
          <a:bodyPr/>
          <a:lstStyle/>
          <a:p>
            <a:pPr algn="ctr"/>
            <a:fld id="{968E6B96-EDDC-4580-B018-9AAF13159B68}" type="slidenum">
              <a:rPr lang="ja-JP" altLang="en-US" sz="1800">
                <a:solidFill>
                  <a:schemeClr val="bg1"/>
                </a:solidFill>
                <a:latin typeface="Arial" panose="020B0604020202020204" pitchFamily="34" charset="0"/>
                <a:cs typeface="Arial" panose="020B0604020202020204" pitchFamily="34" charset="0"/>
              </a:rPr>
              <a:pPr algn="ctr"/>
              <a:t>23</a:t>
            </a:fld>
            <a:endParaRPr lang="en-US" altLang="ja-JP" sz="18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304799" y="1582341"/>
            <a:ext cx="8258629" cy="4662815"/>
          </a:xfrm>
          <a:prstGeom prst="rect">
            <a:avLst/>
          </a:prstGeom>
        </p:spPr>
        <p:txBody>
          <a:bodyPr wrap="square">
            <a:spAutoFit/>
          </a:bodyPr>
          <a:lstStyle/>
          <a:p>
            <a:pPr marL="285750" indent="-285750">
              <a:lnSpc>
                <a:spcPct val="150000"/>
              </a:lnSpc>
              <a:buFontTx/>
              <a:buChar char="-"/>
            </a:pPr>
            <a:r>
              <a:rPr lang="tr-TR" dirty="0">
                <a:latin typeface="Arial" panose="020B0604020202020204" pitchFamily="34" charset="0"/>
                <a:cs typeface="Arial" panose="020B0604020202020204" pitchFamily="34" charset="0"/>
              </a:rPr>
              <a:t>MARPOL Numunesi (Marpol Annex VI, Reg.18.8.1’e göre verilen numune</a:t>
            </a:r>
            <a:r>
              <a:rPr lang="tr-TR" dirty="0" smtClean="0">
                <a:latin typeface="Arial" panose="020B0604020202020204" pitchFamily="34" charset="0"/>
                <a:cs typeface="Arial" panose="020B0604020202020204" pitchFamily="34" charset="0"/>
              </a:rPr>
              <a:t>)</a:t>
            </a:r>
          </a:p>
          <a:p>
            <a:pPr>
              <a:lnSpc>
                <a:spcPct val="150000"/>
              </a:lnSpc>
            </a:pPr>
            <a:endParaRPr lang="tr-TR" dirty="0" smtClean="0">
              <a:latin typeface="Arial" panose="020B0604020202020204" pitchFamily="34" charset="0"/>
              <a:cs typeface="Arial" panose="020B0604020202020204" pitchFamily="34" charset="0"/>
            </a:endParaRPr>
          </a:p>
          <a:p>
            <a:pPr marL="285750" indent="-285750">
              <a:lnSpc>
                <a:spcPct val="150000"/>
              </a:lnSpc>
              <a:buFontTx/>
              <a:buChar char="-"/>
            </a:pPr>
            <a:r>
              <a:rPr lang="tr-TR" dirty="0">
                <a:latin typeface="Arial" panose="020B0604020202020204" pitchFamily="34" charset="0"/>
                <a:cs typeface="Arial" panose="020B0604020202020204" pitchFamily="34" charset="0"/>
              </a:rPr>
              <a:t>Yakıt tankı üzerinden alınan numune (On-Board</a:t>
            </a:r>
            <a:r>
              <a:rPr lang="tr-TR" dirty="0" smtClean="0">
                <a:latin typeface="Arial" panose="020B0604020202020204" pitchFamily="34" charset="0"/>
                <a:cs typeface="Arial" panose="020B0604020202020204" pitchFamily="34" charset="0"/>
              </a:rPr>
              <a:t>)</a:t>
            </a:r>
          </a:p>
          <a:p>
            <a:pPr marL="285750" indent="-285750">
              <a:lnSpc>
                <a:spcPct val="150000"/>
              </a:lnSpc>
              <a:buFontTx/>
              <a:buChar char="-"/>
            </a:pPr>
            <a:endParaRPr lang="tr-TR" dirty="0" smtClean="0">
              <a:latin typeface="Arial" panose="020B0604020202020204" pitchFamily="34" charset="0"/>
              <a:cs typeface="Arial" panose="020B0604020202020204" pitchFamily="34" charset="0"/>
            </a:endParaRPr>
          </a:p>
          <a:p>
            <a:pPr marL="285750" indent="-285750">
              <a:lnSpc>
                <a:spcPct val="150000"/>
              </a:lnSpc>
              <a:buFontTx/>
              <a:buChar char="-"/>
            </a:pPr>
            <a:r>
              <a:rPr lang="tr-TR" dirty="0" smtClean="0">
                <a:latin typeface="Arial" panose="020B0604020202020204" pitchFamily="34" charset="0"/>
                <a:cs typeface="Arial" panose="020B0604020202020204" pitchFamily="34" charset="0"/>
              </a:rPr>
              <a:t>Sistem üzerinden alınan numune (In-Use)</a:t>
            </a:r>
          </a:p>
          <a:p>
            <a:pPr>
              <a:lnSpc>
                <a:spcPct val="150000"/>
              </a:lnSpc>
            </a:pPr>
            <a:r>
              <a:rPr lang="tr-TR" dirty="0">
                <a:latin typeface="Arial" panose="020B0604020202020204" pitchFamily="34" charset="0"/>
                <a:cs typeface="Arial" panose="020B0604020202020204" pitchFamily="34" charset="0"/>
              </a:rPr>
              <a:t>	</a:t>
            </a:r>
            <a:r>
              <a:rPr lang="tr-TR" dirty="0" smtClean="0">
                <a:latin typeface="Arial" panose="020B0604020202020204" pitchFamily="34" charset="0"/>
                <a:cs typeface="Arial" panose="020B0604020202020204" pitchFamily="34" charset="0"/>
              </a:rPr>
              <a:t>* </a:t>
            </a:r>
            <a:r>
              <a:rPr lang="tr-TR" i="1" dirty="0" smtClean="0">
                <a:latin typeface="Arial" panose="020B0604020202020204" pitchFamily="34" charset="0"/>
                <a:cs typeface="Arial" panose="020B0604020202020204" pitchFamily="34" charset="0"/>
              </a:rPr>
              <a:t>Servis tankından aşağı akış yönünde, ilgili makinaya mümkün olduğunca 	yakın bir noktada</a:t>
            </a:r>
            <a:endParaRPr lang="tr-TR" i="1" dirty="0">
              <a:latin typeface="Arial" panose="020B0604020202020204" pitchFamily="34" charset="0"/>
              <a:cs typeface="Arial" panose="020B0604020202020204" pitchFamily="34" charset="0"/>
            </a:endParaRPr>
          </a:p>
          <a:p>
            <a:pPr>
              <a:lnSpc>
                <a:spcPct val="150000"/>
              </a:lnSpc>
            </a:pPr>
            <a:r>
              <a:rPr lang="tr-TR" i="1" dirty="0" smtClean="0">
                <a:latin typeface="Arial" panose="020B0604020202020204" pitchFamily="34" charset="0"/>
                <a:cs typeface="Arial" panose="020B0604020202020204" pitchFamily="34" charset="0"/>
              </a:rPr>
              <a:t>	* </a:t>
            </a:r>
            <a:r>
              <a:rPr lang="tr-TR" dirty="0" smtClean="0">
                <a:latin typeface="Arial" panose="020B0604020202020204" pitchFamily="34" charset="0"/>
                <a:cs typeface="Arial" panose="020B0604020202020204" pitchFamily="34" charset="0"/>
              </a:rPr>
              <a:t>En geç kuralın yürürlüğe girmesinden 12 ay sonra veya daha sonrasında 	yapılacak olan yenileme sörveyine kadar, numune alma noktası 	belirlenmelidir.</a:t>
            </a:r>
            <a:endParaRPr lang="tr-TR" dirty="0">
              <a:latin typeface="Arial" panose="020B0604020202020204" pitchFamily="34" charset="0"/>
              <a:cs typeface="Arial" panose="020B0604020202020204" pitchFamily="34" charset="0"/>
            </a:endParaRPr>
          </a:p>
          <a:p>
            <a:pPr marL="285750" indent="-285750">
              <a:lnSpc>
                <a:spcPct val="150000"/>
              </a:lnSpc>
              <a:buFontTx/>
              <a:buChar char="-"/>
            </a:pPr>
            <a:endParaRPr lang="tr-TR" dirty="0" smtClean="0"/>
          </a:p>
        </p:txBody>
      </p:sp>
      <p:sp>
        <p:nvSpPr>
          <p:cNvPr id="3" name="Rectangle 2"/>
          <p:cNvSpPr/>
          <p:nvPr/>
        </p:nvSpPr>
        <p:spPr>
          <a:xfrm>
            <a:off x="304798" y="997303"/>
            <a:ext cx="7112001" cy="400110"/>
          </a:xfrm>
          <a:prstGeom prst="rect">
            <a:avLst/>
          </a:prstGeom>
        </p:spPr>
        <p:txBody>
          <a:bodyPr wrap="square">
            <a:spAutoFit/>
          </a:bodyPr>
          <a:lstStyle/>
          <a:p>
            <a:r>
              <a:rPr lang="tr-TR" sz="2000" b="1" u="sng" dirty="0" smtClean="0">
                <a:latin typeface="Arial" panose="020B0604020202020204" pitchFamily="34" charset="0"/>
                <a:cs typeface="Arial" panose="020B0604020202020204" pitchFamily="34" charset="0"/>
              </a:rPr>
              <a:t>Numune Nereden ve Nasıl Alınacak?</a:t>
            </a:r>
            <a:endParaRPr lang="tr-TR" sz="2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98367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401158" y="1176272"/>
            <a:ext cx="860949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lr>
                <a:schemeClr val="hlink"/>
              </a:buClr>
              <a:buSzPct val="80000"/>
              <a:buFont typeface="Wingdings" pitchFamily="2" charset="2"/>
              <a:buChar char="Ø"/>
              <a:tabLst>
                <a:tab pos="533400" algn="l"/>
              </a:tabLst>
              <a:defRPr kumimoji="1" sz="3200">
                <a:solidFill>
                  <a:schemeClr val="bg1"/>
                </a:solidFill>
                <a:latin typeface="Arial" pitchFamily="34" charset="0"/>
                <a:ea typeface="ＭＳ Ｐゴシック" pitchFamily="50" charset="-128"/>
              </a:defRPr>
            </a:lvl1pPr>
            <a:lvl2pPr marL="742950" indent="-285750">
              <a:spcBef>
                <a:spcPct val="20000"/>
              </a:spcBef>
              <a:buClr>
                <a:schemeClr val="tx2"/>
              </a:buClr>
              <a:buSzPct val="50000"/>
              <a:buFont typeface="Wingdings" pitchFamily="2" charset="2"/>
              <a:buChar char="l"/>
              <a:tabLst>
                <a:tab pos="533400" algn="l"/>
              </a:tabLst>
              <a:defRPr kumimoji="1" sz="2800">
                <a:solidFill>
                  <a:schemeClr val="bg1"/>
                </a:solidFill>
                <a:latin typeface="Arial" pitchFamily="34" charset="0"/>
                <a:ea typeface="ＭＳ Ｐゴシック" pitchFamily="50" charset="-128"/>
              </a:defRPr>
            </a:lvl2pPr>
            <a:lvl3pPr marL="1143000" indent="-228600">
              <a:spcBef>
                <a:spcPct val="20000"/>
              </a:spcBef>
              <a:buClr>
                <a:schemeClr val="accent2"/>
              </a:buClr>
              <a:buChar char="•"/>
              <a:tabLst>
                <a:tab pos="533400" algn="l"/>
              </a:tabLst>
              <a:defRPr kumimoji="1" sz="2400">
                <a:solidFill>
                  <a:schemeClr val="bg1"/>
                </a:solidFill>
                <a:latin typeface="Arial" pitchFamily="34" charset="0"/>
                <a:ea typeface="ＭＳ Ｐゴシック" pitchFamily="50" charset="-128"/>
              </a:defRPr>
            </a:lvl3pPr>
            <a:lvl4pPr marL="1600200" indent="-228600">
              <a:spcBef>
                <a:spcPct val="20000"/>
              </a:spcBef>
              <a:buClr>
                <a:schemeClr val="folHlink"/>
              </a:buClr>
              <a:buSzPct val="50000"/>
              <a:buFont typeface="Wingdings" pitchFamily="2" charset="2"/>
              <a:buChar char="l"/>
              <a:tabLst>
                <a:tab pos="533400" algn="l"/>
              </a:tabLst>
              <a:defRPr kumimoji="1" sz="2000">
                <a:solidFill>
                  <a:schemeClr val="bg1"/>
                </a:solidFill>
                <a:latin typeface="Arial" pitchFamily="34" charset="0"/>
                <a:ea typeface="ＭＳ Ｐゴシック" pitchFamily="50" charset="-128"/>
              </a:defRPr>
            </a:lvl4pPr>
            <a:lvl5pPr marL="2057400" indent="-228600">
              <a:spcBef>
                <a:spcPct val="20000"/>
              </a:spcBef>
              <a:buClr>
                <a:schemeClr val="hlink"/>
              </a:buClr>
              <a:buChar char="•"/>
              <a:tabLst>
                <a:tab pos="533400" algn="l"/>
              </a:tabLst>
              <a:defRPr kumimoji="1" sz="2000">
                <a:solidFill>
                  <a:schemeClr val="bg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9pPr>
          </a:lstStyle>
          <a:p>
            <a:pPr marL="514350" indent="-514350" defTabSz="914400" fontAlgn="auto">
              <a:spcBef>
                <a:spcPct val="50000"/>
              </a:spcBef>
              <a:spcAft>
                <a:spcPts val="0"/>
              </a:spcAft>
              <a:buClrTx/>
              <a:buSzTx/>
              <a:buFont typeface="+mj-lt"/>
              <a:buAutoNum type="arabicPeriod"/>
              <a:defRPr/>
            </a:pPr>
            <a:r>
              <a:rPr kumimoji="0" lang="tr-TR" altLang="ja-JP" b="1" kern="0" dirty="0">
                <a:solidFill>
                  <a:srgbClr val="5F5F5F"/>
                </a:solidFill>
              </a:rPr>
              <a:t>SOx</a:t>
            </a:r>
            <a:r>
              <a:rPr lang="tr-TR" dirty="0"/>
              <a:t> </a:t>
            </a:r>
            <a:r>
              <a:rPr kumimoji="0" lang="tr-TR" altLang="ja-JP" b="1" kern="0" dirty="0">
                <a:solidFill>
                  <a:srgbClr val="5F5F5F"/>
                </a:solidFill>
              </a:rPr>
              <a:t>ve PM</a:t>
            </a:r>
            <a:r>
              <a:rPr lang="tr-TR" dirty="0"/>
              <a:t> </a:t>
            </a:r>
            <a:r>
              <a:rPr kumimoji="0" lang="tr-TR" altLang="ja-JP" b="1" kern="0" dirty="0">
                <a:solidFill>
                  <a:srgbClr val="5F5F5F"/>
                </a:solidFill>
              </a:rPr>
              <a:t>kuralları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5F5F5F"/>
                </a:solidFill>
              </a:rPr>
              <a:t>Kuralların ana hatları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5F5F5F"/>
                </a:solidFill>
              </a:rPr>
              <a:t>IMO görüşmeleri</a:t>
            </a: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5F5F5F"/>
                </a:solidFill>
              </a:rPr>
              <a:t>Uygunluk için öngörü</a:t>
            </a:r>
          </a:p>
          <a:p>
            <a:pPr marL="514350" indent="-514350" defTabSz="914400" fontAlgn="auto">
              <a:spcBef>
                <a:spcPct val="50000"/>
              </a:spcBef>
              <a:spcAft>
                <a:spcPts val="0"/>
              </a:spcAft>
              <a:buClrTx/>
              <a:buSzTx/>
              <a:buFont typeface="+mj-lt"/>
              <a:buAutoNum type="arabicPeriod" startAt="2"/>
              <a:defRPr/>
            </a:pPr>
            <a:r>
              <a:rPr kumimoji="0" lang="tr-TR" altLang="ja-JP" b="1" kern="0" dirty="0" smtClean="0">
                <a:solidFill>
                  <a:srgbClr val="595757"/>
                </a:solidFill>
              </a:rPr>
              <a:t>MEPC 74’ün sonuçları</a:t>
            </a:r>
            <a:endParaRPr kumimoji="0" lang="tr-TR" altLang="ja-JP" b="1" kern="0" dirty="0">
              <a:solidFill>
                <a:srgbClr val="5F5F5F"/>
              </a:solidFill>
              <a:cs typeface="Arial" panose="020B0604020202020204" pitchFamily="34" charset="0"/>
            </a:endParaRP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0068B7"/>
                </a:solidFill>
              </a:rPr>
              <a:t>ClassNK'nın faaliyetleri</a:t>
            </a:r>
            <a:endParaRPr kumimoji="0" lang="tr-TR" altLang="ja-JP" b="1" kern="0" dirty="0">
              <a:solidFill>
                <a:srgbClr val="0068B7"/>
              </a:solidFill>
              <a:cs typeface="Arial" panose="020B0604020202020204" pitchFamily="34" charset="0"/>
            </a:endParaRPr>
          </a:p>
        </p:txBody>
      </p:sp>
      <p:sp>
        <p:nvSpPr>
          <p:cNvPr id="5"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24</a:t>
            </a:fld>
            <a:endParaRPr lang="tr-TR" altLang="ja-JP" sz="1800" dirty="0"/>
          </a:p>
        </p:txBody>
      </p:sp>
    </p:spTree>
    <p:extLst>
      <p:ext uri="{BB962C8B-B14F-4D97-AF65-F5344CB8AC3E}">
        <p14:creationId xmlns:p14="http://schemas.microsoft.com/office/powerpoint/2010/main" val="2259852163"/>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25</a:t>
            </a:fld>
            <a:endParaRPr lang="tr-TR" altLang="ja-JP" sz="1800" dirty="0"/>
          </a:p>
        </p:txBody>
      </p:sp>
      <p:sp>
        <p:nvSpPr>
          <p:cNvPr id="12" name="テキスト ボックス 11"/>
          <p:cNvSpPr txBox="1"/>
          <p:nvPr/>
        </p:nvSpPr>
        <p:spPr>
          <a:xfrm>
            <a:off x="0" y="689376"/>
            <a:ext cx="9144000" cy="461665"/>
          </a:xfrm>
          <a:prstGeom prst="rect">
            <a:avLst/>
          </a:prstGeom>
          <a:noFill/>
        </p:spPr>
        <p:txBody>
          <a:bodyPr wrap="square" rtlCol="0" anchor="ctr" anchorCtr="0">
            <a:spAutoFit/>
          </a:bodyPr>
          <a:lstStyle/>
          <a:p>
            <a:r>
              <a:rPr lang="tr-TR" altLang="ja-JP" sz="2400" u="sng" dirty="0">
                <a:solidFill>
                  <a:srgbClr val="0068B3"/>
                </a:solidFill>
                <a:latin typeface="Arial" panose="020B0604020202020204" pitchFamily="34" charset="0"/>
              </a:rPr>
              <a:t>Egzoz Gazı Temizleme Sistemleri için Kılavuz İlkeler</a:t>
            </a:r>
          </a:p>
        </p:txBody>
      </p:sp>
      <p:sp>
        <p:nvSpPr>
          <p:cNvPr id="13" name="コンテンツ プレースホルダー 1"/>
          <p:cNvSpPr txBox="1">
            <a:spLocks/>
          </p:cNvSpPr>
          <p:nvPr/>
        </p:nvSpPr>
        <p:spPr bwMode="auto">
          <a:xfrm>
            <a:off x="336663" y="3003322"/>
            <a:ext cx="5859845" cy="331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buNone/>
            </a:pPr>
            <a:r>
              <a:rPr lang="tr-TR" altLang="ja-JP" sz="2000" b="1" dirty="0">
                <a:solidFill>
                  <a:srgbClr val="0068B3"/>
                </a:solidFill>
                <a:latin typeface="Arial" panose="020B0604020202020204" pitchFamily="34" charset="0"/>
              </a:rPr>
              <a:t>Egzoz Gazı Temizleme Sistemleri için Kılavuz İlkeler (Ver.3) (Ekim 2018)</a:t>
            </a:r>
          </a:p>
          <a:p>
            <a:pPr>
              <a:spcBef>
                <a:spcPts val="1200"/>
              </a:spcBef>
              <a:buFont typeface="Arial" charset="0"/>
              <a:buNone/>
            </a:pPr>
            <a:r>
              <a:rPr lang="tr-TR" altLang="ja-JP" sz="2000" dirty="0">
                <a:solidFill>
                  <a:srgbClr val="595757"/>
                </a:solidFill>
                <a:latin typeface="Arial" panose="020B0604020202020204" pitchFamily="34" charset="0"/>
              </a:rPr>
              <a:t>[İçerik]</a:t>
            </a:r>
          </a:p>
          <a:p>
            <a:pPr marL="1249363" indent="-1249363">
              <a:buNone/>
            </a:pPr>
            <a:r>
              <a:rPr lang="tr-TR" altLang="ja-JP" sz="2000" dirty="0">
                <a:solidFill>
                  <a:srgbClr val="595757"/>
                </a:solidFill>
                <a:latin typeface="Arial" panose="020B0604020202020204" pitchFamily="34" charset="0"/>
              </a:rPr>
              <a:t>Bölüm 1: Genel:</a:t>
            </a:r>
          </a:p>
          <a:p>
            <a:pPr>
              <a:buNone/>
            </a:pPr>
            <a:r>
              <a:rPr lang="tr-TR" altLang="ja-JP" sz="2000" dirty="0">
                <a:solidFill>
                  <a:srgbClr val="595757"/>
                </a:solidFill>
                <a:latin typeface="Arial" panose="020B0604020202020204" pitchFamily="34" charset="0"/>
              </a:rPr>
              <a:t>Bölüm 2: IMO EGCS Kılavuz İlkeleri</a:t>
            </a:r>
            <a:endParaRPr lang="tr-TR" altLang="ja-JP" sz="2000" dirty="0">
              <a:solidFill>
                <a:srgbClr val="595757"/>
              </a:solidFill>
              <a:latin typeface="Arial" panose="020B0604020202020204" pitchFamily="34" charset="0"/>
              <a:cs typeface="Arial" panose="020B0604020202020204" pitchFamily="34" charset="0"/>
            </a:endParaRPr>
          </a:p>
          <a:p>
            <a:pPr marL="1249363" indent="-1249363">
              <a:buNone/>
            </a:pPr>
            <a:r>
              <a:rPr lang="tr-TR" altLang="ja-JP" sz="2000" dirty="0">
                <a:solidFill>
                  <a:srgbClr val="595757"/>
                </a:solidFill>
                <a:latin typeface="Arial" panose="020B0604020202020204" pitchFamily="34" charset="0"/>
              </a:rPr>
              <a:t>Bölüm 3:</a:t>
            </a:r>
            <a:r>
              <a:rPr lang="tr-TR" sz="2000" dirty="0"/>
              <a:t> </a:t>
            </a:r>
            <a:r>
              <a:rPr lang="tr-TR" altLang="ja-JP" sz="2000" dirty="0">
                <a:solidFill>
                  <a:srgbClr val="595757"/>
                </a:solidFill>
                <a:latin typeface="Arial" panose="020B0604020202020204" pitchFamily="34" charset="0"/>
              </a:rPr>
              <a:t>EGCS sisteminin ve ilgili ekipmanların kurulum standartları</a:t>
            </a:r>
          </a:p>
          <a:p>
            <a:pPr marL="1249363" indent="-1249363">
              <a:buNone/>
            </a:pPr>
            <a:r>
              <a:rPr lang="tr-TR" altLang="ja-JP" sz="2000" dirty="0">
                <a:solidFill>
                  <a:srgbClr val="595757"/>
                </a:solidFill>
                <a:latin typeface="Arial" panose="020B0604020202020204" pitchFamily="34" charset="0"/>
              </a:rPr>
              <a:t>Bölüm 4: Sörvey</a:t>
            </a:r>
          </a:p>
          <a:p>
            <a:pPr marL="1249363" indent="-1249363">
              <a:buNone/>
            </a:pPr>
            <a:r>
              <a:rPr lang="tr-TR" altLang="ja-JP" sz="2000" dirty="0">
                <a:solidFill>
                  <a:srgbClr val="595757"/>
                </a:solidFill>
                <a:latin typeface="Arial" panose="020B0604020202020204" pitchFamily="34" charset="0"/>
              </a:rPr>
              <a:t>Bölüm 5: Klas İşaretleri</a:t>
            </a:r>
          </a:p>
        </p:txBody>
      </p:sp>
      <p:sp>
        <p:nvSpPr>
          <p:cNvPr id="14" name="ホームベース 13"/>
          <p:cNvSpPr/>
          <p:nvPr/>
        </p:nvSpPr>
        <p:spPr>
          <a:xfrm>
            <a:off x="142540" y="1181819"/>
            <a:ext cx="8858921" cy="1771133"/>
          </a:xfrm>
          <a:prstGeom prst="homePlate">
            <a:avLst>
              <a:gd name="adj" fmla="val 30312"/>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60363" indent="-342900" defTabSz="358775">
              <a:spcBef>
                <a:spcPts val="600"/>
              </a:spcBef>
              <a:spcAft>
                <a:spcPts val="0"/>
              </a:spcAft>
              <a:buFont typeface="Wingdings" panose="05000000000000000000" pitchFamily="2" charset="2"/>
              <a:buChar char="Ø"/>
            </a:pPr>
            <a:r>
              <a:rPr lang="tr-TR" altLang="ja-JP" sz="2000" dirty="0">
                <a:solidFill>
                  <a:srgbClr val="595757"/>
                </a:solidFill>
                <a:latin typeface="Arial" panose="020B0604020202020204" pitchFamily="34" charset="0"/>
              </a:rPr>
              <a:t>EGCS, egzoz gazlarının sonradan işlenmesiyle gemilerin SOx emisyonlarını azaltmasını mümkün hale getirir.</a:t>
            </a:r>
          </a:p>
          <a:p>
            <a:pPr marL="360363" indent="-342900" defTabSz="358775">
              <a:spcBef>
                <a:spcPts val="1200"/>
              </a:spcBef>
              <a:spcAft>
                <a:spcPts val="0"/>
              </a:spcAft>
              <a:buFont typeface="Wingdings" panose="05000000000000000000" pitchFamily="2" charset="2"/>
              <a:buChar char="Ø"/>
            </a:pPr>
            <a:r>
              <a:rPr lang="tr-TR" altLang="ja-JP" sz="2000" dirty="0">
                <a:solidFill>
                  <a:srgbClr val="595757"/>
                </a:solidFill>
                <a:latin typeface="Arial" panose="020B0604020202020204" pitchFamily="34" charset="0"/>
              </a:rPr>
              <a:t>EGCS sisteminin kurulumu için güvenlik gereksinimleri dahil EGCS’nin tanıtılması, Klas İşaretleri ve Yerel Yönetmelikler hakkında bilgi sağlanması.</a:t>
            </a:r>
          </a:p>
        </p:txBody>
      </p:sp>
      <p:pic>
        <p:nvPicPr>
          <p:cNvPr id="15" name="Picture 3" descr="C:\Users\0623\Desktop\図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600" y="2998590"/>
            <a:ext cx="2468562" cy="348615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0" y="50680"/>
            <a:ext cx="9144000" cy="523220"/>
          </a:xfrm>
          <a:prstGeom prst="rect">
            <a:avLst/>
          </a:prstGeom>
          <a:noFill/>
        </p:spPr>
        <p:txBody>
          <a:bodyPr wrap="square" rtlCol="0" anchor="ctr" anchorCtr="0">
            <a:spAutoFit/>
          </a:bodyPr>
          <a:lstStyle/>
          <a:p>
            <a:r>
              <a:rPr lang="tr-TR" altLang="ja-JP" sz="2800" dirty="0">
                <a:solidFill>
                  <a:srgbClr val="0068B3"/>
                </a:solidFill>
                <a:latin typeface="Arial" panose="020B0604020202020204" pitchFamily="34" charset="0"/>
              </a:rPr>
              <a:t>2020 Kükürt SINIRI için Destek Verilmesi</a:t>
            </a:r>
          </a:p>
        </p:txBody>
      </p:sp>
    </p:spTree>
    <p:extLst>
      <p:ext uri="{BB962C8B-B14F-4D97-AF65-F5344CB8AC3E}">
        <p14:creationId xmlns:p14="http://schemas.microsoft.com/office/powerpoint/2010/main" val="2801316304"/>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1"/>
          <p:cNvSpPr txBox="1">
            <a:spLocks/>
          </p:cNvSpPr>
          <p:nvPr/>
        </p:nvSpPr>
        <p:spPr bwMode="auto">
          <a:xfrm>
            <a:off x="260910" y="1200476"/>
            <a:ext cx="8622179" cy="389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342900" indent="-342900">
              <a:buFont typeface="Wingdings" panose="05000000000000000000" pitchFamily="2" charset="2"/>
              <a:buChar char="Ø"/>
            </a:pPr>
            <a:r>
              <a:rPr lang="tr-TR" altLang="ja-JP" sz="1800" b="1" dirty="0">
                <a:solidFill>
                  <a:srgbClr val="0068B3"/>
                </a:solidFill>
                <a:latin typeface="Arial" panose="020B0604020202020204" pitchFamily="34" charset="0"/>
              </a:rPr>
              <a:t>Gemi uygulama planları (SIP) Örneği</a:t>
            </a:r>
            <a:r>
              <a:rPr sz="2800" dirty="0"/>
              <a:t/>
            </a:r>
            <a:br>
              <a:rPr sz="2800" dirty="0"/>
            </a:br>
            <a:r>
              <a:rPr lang="tr-TR" altLang="ja-JP" sz="1800" dirty="0">
                <a:solidFill>
                  <a:srgbClr val="595757"/>
                </a:solidFill>
                <a:latin typeface="Arial" panose="020B0604020202020204" pitchFamily="34" charset="0"/>
              </a:rPr>
              <a:t>ClassNK örnek açıklamalı </a:t>
            </a:r>
            <a:r>
              <a:rPr lang="tr-TR" altLang="ja-JP" sz="1800" i="1" dirty="0">
                <a:solidFill>
                  <a:srgbClr val="0068B3"/>
                </a:solidFill>
                <a:latin typeface="Arial" panose="020B0604020202020204" pitchFamily="34" charset="0"/>
              </a:rPr>
              <a:t>Örnek SIP Formu</a:t>
            </a:r>
            <a:r>
              <a:rPr lang="tr-TR" sz="2800" dirty="0"/>
              <a:t> </a:t>
            </a:r>
          </a:p>
          <a:p>
            <a:pPr marL="361950">
              <a:spcBef>
                <a:spcPts val="0"/>
              </a:spcBef>
              <a:buNone/>
            </a:pPr>
            <a:r>
              <a:rPr lang="tr-TR" altLang="ja-JP" sz="1800" i="1" dirty="0">
                <a:solidFill>
                  <a:srgbClr val="595757"/>
                </a:solidFill>
                <a:latin typeface="Arial" panose="020B0604020202020204" pitchFamily="34" charset="0"/>
              </a:rPr>
              <a:t>hazırlamıştır. </a:t>
            </a:r>
            <a:endParaRPr lang="tr-TR" altLang="ja-JP" sz="1800" dirty="0">
              <a:solidFill>
                <a:srgbClr val="595757"/>
              </a:solidFill>
              <a:latin typeface="Arial" panose="020B0604020202020204" pitchFamily="34" charset="0"/>
              <a:cs typeface="Arial" panose="020B0604020202020204" pitchFamily="34" charset="0"/>
            </a:endParaRPr>
          </a:p>
          <a:p>
            <a:pPr marL="342900" indent="-342900">
              <a:spcBef>
                <a:spcPts val="3000"/>
              </a:spcBef>
              <a:buFont typeface="Wingdings" panose="05000000000000000000" pitchFamily="2" charset="2"/>
              <a:buChar char="Ø"/>
            </a:pPr>
            <a:r>
              <a:rPr lang="tr-TR" altLang="ja-JP" sz="1800" b="1" dirty="0">
                <a:solidFill>
                  <a:srgbClr val="0068B3"/>
                </a:solidFill>
                <a:latin typeface="Arial" panose="020B0604020202020204" pitchFamily="34" charset="0"/>
              </a:rPr>
              <a:t>Uygulama planlarının değerlendirilmesi</a:t>
            </a:r>
            <a:r>
              <a:rPr sz="2800" dirty="0"/>
              <a:t/>
            </a:r>
            <a:br>
              <a:rPr sz="2800" dirty="0"/>
            </a:br>
            <a:r>
              <a:rPr lang="tr-TR" altLang="ja-JP" sz="1800" dirty="0">
                <a:solidFill>
                  <a:srgbClr val="595757"/>
                </a:solidFill>
                <a:latin typeface="Arial" panose="020B0604020202020204" pitchFamily="34" charset="0"/>
              </a:rPr>
              <a:t>ClassNK, gemi tarafından gönüllü olarak hazırlanan SIP için Değerlendirme Hizmeti sunmaktadır.</a:t>
            </a:r>
            <a:endParaRPr lang="tr-TR" altLang="ja-JP" sz="1800" dirty="0">
              <a:solidFill>
                <a:srgbClr val="595757"/>
              </a:solidFill>
              <a:latin typeface="Arial" panose="020B0604020202020204" pitchFamily="34" charset="0"/>
              <a:cs typeface="Arial" panose="020B0604020202020204" pitchFamily="34" charset="0"/>
            </a:endParaRPr>
          </a:p>
          <a:p>
            <a:pPr marL="342900" indent="-342900">
              <a:spcBef>
                <a:spcPts val="3000"/>
              </a:spcBef>
              <a:buFont typeface="Wingdings" panose="05000000000000000000" pitchFamily="2" charset="2"/>
              <a:buChar char="Ø"/>
            </a:pPr>
            <a:r>
              <a:rPr lang="tr-TR" altLang="ja-JP" sz="1800" b="1" dirty="0">
                <a:solidFill>
                  <a:srgbClr val="0068B3"/>
                </a:solidFill>
                <a:latin typeface="Arial" panose="020B0604020202020204" pitchFamily="34" charset="0"/>
              </a:rPr>
              <a:t>Akaryakıt tankı temizleme, vb. için değerlendirme bilgileri</a:t>
            </a:r>
            <a:r>
              <a:rPr sz="2800" dirty="0"/>
              <a:t/>
            </a:r>
            <a:br>
              <a:rPr sz="2800" dirty="0"/>
            </a:br>
            <a:r>
              <a:rPr lang="tr-TR" altLang="ja-JP" sz="1800" dirty="0">
                <a:solidFill>
                  <a:srgbClr val="595757"/>
                </a:solidFill>
                <a:latin typeface="Arial" panose="020B0604020202020204" pitchFamily="34" charset="0"/>
              </a:rPr>
              <a:t>ClassNK, akaryakıtta %0,50’lik kükürt limitine uyulduğunu doğrulamak üzere Değerlendirme Hizmeti sunmaktadır (örn. %0,50'lik sınıra uygun akaryakıt ile yakıt ikmali yapılmadan önce akaryakıt tankının temizlenmesi, vb.)</a:t>
            </a:r>
          </a:p>
        </p:txBody>
      </p:sp>
      <p:grpSp>
        <p:nvGrpSpPr>
          <p:cNvPr id="4" name="グループ化 3"/>
          <p:cNvGrpSpPr/>
          <p:nvPr/>
        </p:nvGrpSpPr>
        <p:grpSpPr>
          <a:xfrm>
            <a:off x="5061607" y="2503362"/>
            <a:ext cx="1173193" cy="310551"/>
            <a:chOff x="4787660" y="2803584"/>
            <a:chExt cx="1173193" cy="310551"/>
          </a:xfrm>
        </p:grpSpPr>
        <p:sp>
          <p:nvSpPr>
            <p:cNvPr id="2" name="テキスト ボックス 1"/>
            <p:cNvSpPr txBox="1"/>
            <p:nvPr/>
          </p:nvSpPr>
          <p:spPr bwMode="auto">
            <a:xfrm>
              <a:off x="4917056" y="2803584"/>
              <a:ext cx="914400" cy="310551"/>
            </a:xfrm>
            <a:prstGeom prst="rect">
              <a:avLst/>
            </a:prstGeom>
            <a:noFill/>
            <a:ln w="25400">
              <a:noFill/>
            </a:ln>
            <a:effectLst/>
            <a:extLst/>
          </p:spPr>
          <p:txBody>
            <a:bodyPr wrap="none" rtlCol="0" anchor="ctr" anchorCtr="0">
              <a:noAutofit/>
            </a:bodyPr>
            <a:lstStyle/>
            <a:p>
              <a:pPr algn="ctr">
                <a:lnSpc>
                  <a:spcPct val="120000"/>
                </a:lnSpc>
                <a:spcBef>
                  <a:spcPts val="0"/>
                </a:spcBef>
                <a:buClr>
                  <a:srgbClr val="0068B3"/>
                </a:buClr>
                <a:buSzPct val="90000"/>
                <a:buFont typeface="Monotype Sorts"/>
                <a:buNone/>
              </a:pPr>
              <a:r>
                <a:rPr kumimoji="0" lang="tr-TR" altLang="ja-JP" sz="1700" kern="0" dirty="0" smtClean="0">
                  <a:solidFill>
                    <a:srgbClr val="FF0000"/>
                  </a:solidFill>
                  <a:latin typeface="ClassNK" pitchFamily="50" charset="0"/>
                </a:rPr>
                <a:t>İncelendi</a:t>
              </a:r>
              <a:endParaRPr kumimoji="0" lang="tr-TR" altLang="en-US" sz="1700" kern="0" dirty="0">
                <a:solidFill>
                  <a:srgbClr val="FF0000"/>
                </a:solidFill>
                <a:latin typeface="ClassNK" pitchFamily="50" charset="0"/>
                <a:cs typeface="Arial" panose="020B0604020202020204" pitchFamily="34" charset="0"/>
              </a:endParaRPr>
            </a:p>
          </p:txBody>
        </p:sp>
        <p:sp>
          <p:nvSpPr>
            <p:cNvPr id="3" name="角丸四角形 2"/>
            <p:cNvSpPr/>
            <p:nvPr/>
          </p:nvSpPr>
          <p:spPr>
            <a:xfrm>
              <a:off x="4787660" y="2803584"/>
              <a:ext cx="1173193" cy="310551"/>
            </a:xfrm>
            <a:prstGeom prst="roundRect">
              <a:avLst/>
            </a:prstGeom>
            <a:noFill/>
            <a:ln w="25400">
              <a:solidFill>
                <a:srgbClr val="00B050"/>
              </a:solidFill>
            </a:ln>
            <a:effectLst/>
            <a:scene3d>
              <a:camera prst="orthographicFront">
                <a:rot lat="0" lon="10799999" rev="0"/>
              </a:camera>
              <a:lightRig rig="threePt" dir="t"/>
            </a:scene3d>
          </p:spPr>
          <p:style>
            <a:lnRef idx="1">
              <a:schemeClr val="accent1"/>
            </a:lnRef>
            <a:fillRef idx="2">
              <a:schemeClr val="accent1"/>
            </a:fillRef>
            <a:effectRef idx="1">
              <a:schemeClr val="accent1"/>
            </a:effectRef>
            <a:fontRef idx="minor">
              <a:schemeClr val="dk1"/>
            </a:fontRef>
          </p:style>
          <p:txBody>
            <a:bodyPr lIns="0" rIns="0" rtlCol="0" anchor="ctr" anchorCtr="0"/>
            <a:lstStyle/>
            <a:p>
              <a:pPr marL="360000" algn="ctr">
                <a:spcBef>
                  <a:spcPts val="1800"/>
                </a:spcBef>
              </a:pPr>
              <a:endParaRPr kumimoji="1" lang="ja-JP" altLang="en-US" sz="2200" dirty="0">
                <a:solidFill>
                  <a:srgbClr val="0068B3"/>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5" name="スライド番号プレースホルダー 4"/>
          <p:cNvSpPr>
            <a:spLocks noGrp="1"/>
          </p:cNvSpPr>
          <p:nvPr>
            <p:ph type="sldNum" sz="quarter" idx="12"/>
          </p:nvPr>
        </p:nvSpPr>
        <p:spPr/>
        <p:txBody>
          <a:bodyPr/>
          <a:lstStyle/>
          <a:p>
            <a:fld id="{BA3D1439-A08B-440A-84F4-37F587D53650}" type="slidenum">
              <a:rPr kumimoji="1" lang="ja-JP" altLang="en-US" smtClean="0"/>
              <a:t>26</a:t>
            </a:fld>
            <a:endParaRPr kumimoji="1" lang="tr-TR" alt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869" y="1118984"/>
            <a:ext cx="1173193" cy="16599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17" name="グループ化 16"/>
          <p:cNvGrpSpPr/>
          <p:nvPr/>
        </p:nvGrpSpPr>
        <p:grpSpPr>
          <a:xfrm>
            <a:off x="7063450" y="3672229"/>
            <a:ext cx="1332449" cy="325247"/>
            <a:chOff x="4807760" y="2803584"/>
            <a:chExt cx="1173193" cy="325247"/>
          </a:xfrm>
        </p:grpSpPr>
        <p:sp>
          <p:nvSpPr>
            <p:cNvPr id="18" name="テキスト ボックス 17"/>
            <p:cNvSpPr txBox="1"/>
            <p:nvPr/>
          </p:nvSpPr>
          <p:spPr bwMode="auto">
            <a:xfrm>
              <a:off x="4917056" y="2803584"/>
              <a:ext cx="914400" cy="310551"/>
            </a:xfrm>
            <a:prstGeom prst="rect">
              <a:avLst/>
            </a:prstGeom>
            <a:noFill/>
            <a:ln w="25400">
              <a:noFill/>
            </a:ln>
            <a:effectLst/>
            <a:extLst/>
          </p:spPr>
          <p:txBody>
            <a:bodyPr wrap="none" rtlCol="0" anchor="ctr" anchorCtr="0">
              <a:noAutofit/>
            </a:bodyPr>
            <a:lstStyle/>
            <a:p>
              <a:pPr algn="ctr">
                <a:lnSpc>
                  <a:spcPct val="120000"/>
                </a:lnSpc>
                <a:spcBef>
                  <a:spcPts val="0"/>
                </a:spcBef>
                <a:buClr>
                  <a:srgbClr val="0068B3"/>
                </a:buClr>
                <a:buSzPct val="90000"/>
                <a:buFont typeface="Monotype Sorts"/>
                <a:buNone/>
              </a:pPr>
              <a:r>
                <a:rPr kumimoji="0" lang="tr-TR" altLang="ja-JP" sz="2000" kern="0" dirty="0">
                  <a:solidFill>
                    <a:srgbClr val="FF0000"/>
                  </a:solidFill>
                  <a:latin typeface="ClassNK" pitchFamily="50" charset="0"/>
                </a:rPr>
                <a:t>Beyan</a:t>
              </a:r>
              <a:endParaRPr kumimoji="0" lang="tr-TR" altLang="en-US" sz="2000" kern="0" dirty="0">
                <a:solidFill>
                  <a:srgbClr val="FF0000"/>
                </a:solidFill>
                <a:latin typeface="ClassNK" pitchFamily="50" charset="0"/>
                <a:cs typeface="Arial" panose="020B0604020202020204" pitchFamily="34" charset="0"/>
              </a:endParaRPr>
            </a:p>
          </p:txBody>
        </p:sp>
        <p:sp>
          <p:nvSpPr>
            <p:cNvPr id="19" name="角丸四角形 18"/>
            <p:cNvSpPr/>
            <p:nvPr/>
          </p:nvSpPr>
          <p:spPr>
            <a:xfrm>
              <a:off x="4807760" y="2818280"/>
              <a:ext cx="1173193" cy="310551"/>
            </a:xfrm>
            <a:prstGeom prst="roundRect">
              <a:avLst/>
            </a:prstGeom>
            <a:noFill/>
            <a:ln w="25400">
              <a:solidFill>
                <a:srgbClr val="00B050"/>
              </a:solidFill>
            </a:ln>
            <a:effectLst/>
            <a:scene3d>
              <a:camera prst="orthographicFront">
                <a:rot lat="0" lon="10799999" rev="0"/>
              </a:camera>
              <a:lightRig rig="threePt" dir="t"/>
            </a:scene3d>
          </p:spPr>
          <p:style>
            <a:lnRef idx="1">
              <a:schemeClr val="accent1"/>
            </a:lnRef>
            <a:fillRef idx="2">
              <a:schemeClr val="accent1"/>
            </a:fillRef>
            <a:effectRef idx="1">
              <a:schemeClr val="accent1"/>
            </a:effectRef>
            <a:fontRef idx="minor">
              <a:schemeClr val="dk1"/>
            </a:fontRef>
          </p:style>
          <p:txBody>
            <a:bodyPr lIns="0" rIns="0" rtlCol="0" anchor="ctr" anchorCtr="0"/>
            <a:lstStyle/>
            <a:p>
              <a:pPr marL="360000" algn="ctr">
                <a:spcBef>
                  <a:spcPts val="1800"/>
                </a:spcBef>
              </a:pPr>
              <a:endParaRPr kumimoji="1" lang="ja-JP" altLang="en-US" sz="2200" dirty="0">
                <a:solidFill>
                  <a:srgbClr val="0068B3"/>
                </a:solidFill>
                <a:latin typeface="Arial" panose="020B0604020202020204" pitchFamily="34" charset="0"/>
                <a:ea typeface="メイリオ" panose="020B0604030504040204" pitchFamily="50" charset="-128"/>
                <a:cs typeface="Arial" panose="020B0604020202020204" pitchFamily="34" charset="0"/>
              </a:endParaRPr>
            </a:p>
          </p:txBody>
        </p:sp>
      </p:gr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510" y="1101335"/>
            <a:ext cx="1173193" cy="16599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01" y="1086639"/>
            <a:ext cx="1173193" cy="16599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651" y="1072760"/>
            <a:ext cx="1173193" cy="16599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3" name="テキスト ボックス 22"/>
          <p:cNvSpPr txBox="1"/>
          <p:nvPr/>
        </p:nvSpPr>
        <p:spPr>
          <a:xfrm>
            <a:off x="0" y="689376"/>
            <a:ext cx="9144000" cy="461665"/>
          </a:xfrm>
          <a:prstGeom prst="rect">
            <a:avLst/>
          </a:prstGeom>
          <a:noFill/>
        </p:spPr>
        <p:txBody>
          <a:bodyPr wrap="square" rtlCol="0" anchor="ctr" anchorCtr="0">
            <a:spAutoFit/>
          </a:bodyPr>
          <a:lstStyle/>
          <a:p>
            <a:r>
              <a:rPr lang="tr-TR" altLang="ja-JP" sz="2400" u="sng" dirty="0">
                <a:solidFill>
                  <a:srgbClr val="0068B3"/>
                </a:solidFill>
                <a:latin typeface="Arial" panose="020B0604020202020204" pitchFamily="34" charset="0"/>
              </a:rPr>
              <a:t>Uygun Akaryakıta Geçiş için Planlama</a:t>
            </a:r>
          </a:p>
        </p:txBody>
      </p:sp>
      <p:sp>
        <p:nvSpPr>
          <p:cNvPr id="24" name="テキスト ボックス 23"/>
          <p:cNvSpPr txBox="1"/>
          <p:nvPr/>
        </p:nvSpPr>
        <p:spPr>
          <a:xfrm>
            <a:off x="0" y="50680"/>
            <a:ext cx="9144000" cy="523220"/>
          </a:xfrm>
          <a:prstGeom prst="rect">
            <a:avLst/>
          </a:prstGeom>
          <a:noFill/>
        </p:spPr>
        <p:txBody>
          <a:bodyPr wrap="square" rtlCol="0" anchor="ctr" anchorCtr="0">
            <a:spAutoFit/>
          </a:bodyPr>
          <a:lstStyle/>
          <a:p>
            <a:r>
              <a:rPr lang="tr-TR" altLang="ja-JP" sz="2800" dirty="0">
                <a:solidFill>
                  <a:srgbClr val="0068B3"/>
                </a:solidFill>
                <a:latin typeface="Arial" panose="020B0604020202020204" pitchFamily="34" charset="0"/>
              </a:rPr>
              <a:t>2020 Kükürt SINIRI için </a:t>
            </a:r>
            <a:r>
              <a:rPr lang="tr-TR" altLang="ja-JP" sz="2800" dirty="0" smtClean="0">
                <a:solidFill>
                  <a:srgbClr val="0068B3"/>
                </a:solidFill>
                <a:latin typeface="Arial" panose="020B0604020202020204" pitchFamily="34" charset="0"/>
              </a:rPr>
              <a:t>Destek</a:t>
            </a:r>
            <a:endParaRPr lang="tr-TR" altLang="ja-JP" sz="2800" dirty="0">
              <a:solidFill>
                <a:srgbClr val="0068B3"/>
              </a:solidFill>
              <a:latin typeface="Arial" panose="020B0604020202020204" pitchFamily="34" charset="0"/>
            </a:endParaRPr>
          </a:p>
        </p:txBody>
      </p:sp>
      <p:sp>
        <p:nvSpPr>
          <p:cNvPr id="25" name="正方形/長方形 24"/>
          <p:cNvSpPr/>
          <p:nvPr/>
        </p:nvSpPr>
        <p:spPr>
          <a:xfrm>
            <a:off x="243839" y="5297328"/>
            <a:ext cx="8818285" cy="1177245"/>
          </a:xfrm>
          <a:prstGeom prst="rect">
            <a:avLst/>
          </a:prstGeom>
        </p:spPr>
        <p:txBody>
          <a:bodyPr wrap="square">
            <a:spAutoFit/>
          </a:bodyPr>
          <a:lstStyle/>
          <a:p>
            <a:r>
              <a:rPr lang="tr-TR" altLang="ja-JP" sz="2000" dirty="0">
                <a:solidFill>
                  <a:schemeClr val="tx1">
                    <a:lumMod val="65000"/>
                    <a:lumOff val="35000"/>
                  </a:schemeClr>
                </a:solidFill>
                <a:latin typeface="Arial" panose="020B0604020202020204" pitchFamily="34" charset="0"/>
              </a:rPr>
              <a:t>Başvuru süreçleri ve diğer hizmetler dahil ayrıntılı bilgi için lütfen web sitemizdeki “SOx・PM kuralları” bölümüne göz atınız.</a:t>
            </a:r>
          </a:p>
          <a:p>
            <a:endParaRPr lang="tr-TR" altLang="ja-JP" sz="1050" dirty="0">
              <a:solidFill>
                <a:schemeClr val="tx1">
                  <a:lumMod val="65000"/>
                  <a:lumOff val="35000"/>
                </a:schemeClr>
              </a:solidFill>
              <a:latin typeface="Arial" panose="020B0604020202020204" pitchFamily="34" charset="0"/>
              <a:cs typeface="Arial" panose="020B0604020202020204" pitchFamily="34" charset="0"/>
            </a:endParaRPr>
          </a:p>
          <a:p>
            <a:r>
              <a:rPr lang="tr-TR" altLang="ja-JP" sz="2000" i="1" dirty="0">
                <a:solidFill>
                  <a:schemeClr val="tx1">
                    <a:lumMod val="65000"/>
                    <a:lumOff val="35000"/>
                  </a:schemeClr>
                </a:solidFill>
                <a:latin typeface="Arial" panose="020B0604020202020204" pitchFamily="34" charset="0"/>
              </a:rPr>
              <a:t>URL: </a:t>
            </a:r>
            <a:r>
              <a:rPr lang="tr-TR" altLang="ja-JP" sz="2000" i="1" dirty="0">
                <a:solidFill>
                  <a:schemeClr val="tx1">
                    <a:lumMod val="65000"/>
                    <a:lumOff val="35000"/>
                  </a:schemeClr>
                </a:solidFill>
                <a:latin typeface="Arial" panose="020B0604020202020204" pitchFamily="34" charset="0"/>
                <a:hlinkClick r:id="rId4"/>
              </a:rPr>
              <a:t>http://www.classnk.or.jp/hp/en/activities/statutory/soxpm/index.html</a:t>
            </a:r>
            <a:endParaRPr lang="tr-TR" altLang="en-US" sz="2000" i="1" dirty="0">
              <a:solidFill>
                <a:schemeClr val="tx1">
                  <a:lumMod val="65000"/>
                  <a:lumOff val="35000"/>
                </a:schemeClr>
              </a:solidFill>
            </a:endParaRPr>
          </a:p>
        </p:txBody>
      </p:sp>
    </p:spTree>
    <p:extLst>
      <p:ext uri="{BB962C8B-B14F-4D97-AF65-F5344CB8AC3E}">
        <p14:creationId xmlns:p14="http://schemas.microsoft.com/office/powerpoint/2010/main" val="3084582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BA3D1439-A08B-440A-84F4-37F587D53650}" type="slidenum">
              <a:rPr kumimoji="1" lang="ja-JP" altLang="en-US" smtClean="0"/>
              <a:t>27</a:t>
            </a:fld>
            <a:endParaRPr kumimoji="1" lang="tr-TR"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4656" y="2999913"/>
            <a:ext cx="2446161" cy="3461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テキスト ボックス 7"/>
          <p:cNvSpPr txBox="1"/>
          <p:nvPr/>
        </p:nvSpPr>
        <p:spPr>
          <a:xfrm>
            <a:off x="0" y="688297"/>
            <a:ext cx="9144000" cy="461665"/>
          </a:xfrm>
          <a:prstGeom prst="rect">
            <a:avLst/>
          </a:prstGeom>
          <a:noFill/>
        </p:spPr>
        <p:txBody>
          <a:bodyPr wrap="square" rtlCol="0" anchor="ctr" anchorCtr="0">
            <a:spAutoFit/>
          </a:bodyPr>
          <a:lstStyle/>
          <a:p>
            <a:r>
              <a:rPr kumimoji="1" lang="tr-TR" altLang="ja-JP" sz="2400" u="sng" dirty="0">
                <a:solidFill>
                  <a:srgbClr val="0068B3"/>
                </a:solidFill>
                <a:latin typeface="Arial" panose="020B0604020202020204" pitchFamily="34" charset="0"/>
              </a:rPr>
              <a:t>Uygun Akaryakıt </a:t>
            </a:r>
            <a:r>
              <a:rPr kumimoji="1" lang="tr-TR" altLang="ja-JP" sz="2400" u="sng" dirty="0" smtClean="0">
                <a:solidFill>
                  <a:srgbClr val="0068B3"/>
                </a:solidFill>
                <a:latin typeface="Arial" panose="020B0604020202020204" pitchFamily="34" charset="0"/>
              </a:rPr>
              <a:t>Kullanımı </a:t>
            </a:r>
            <a:r>
              <a:rPr kumimoji="1" lang="tr-TR" altLang="ja-JP" sz="2400" u="sng" dirty="0">
                <a:solidFill>
                  <a:srgbClr val="0068B3"/>
                </a:solidFill>
                <a:latin typeface="Arial" panose="020B0604020202020204" pitchFamily="34" charset="0"/>
              </a:rPr>
              <a:t>için Kılavuz</a:t>
            </a:r>
            <a:endParaRPr kumimoji="1" lang="tr-TR" altLang="en-US" sz="2400" u="sng" dirty="0">
              <a:solidFill>
                <a:srgbClr val="0068B3"/>
              </a:solidFill>
              <a:latin typeface="Arial" panose="020B0604020202020204" pitchFamily="34" charset="0"/>
              <a:cs typeface="Arial" panose="020B0604020202020204" pitchFamily="34" charset="0"/>
            </a:endParaRPr>
          </a:p>
        </p:txBody>
      </p:sp>
      <p:sp>
        <p:nvSpPr>
          <p:cNvPr id="9" name="コンテンツ プレースホルダー 1"/>
          <p:cNvSpPr txBox="1">
            <a:spLocks/>
          </p:cNvSpPr>
          <p:nvPr/>
        </p:nvSpPr>
        <p:spPr bwMode="auto">
          <a:xfrm>
            <a:off x="215894" y="2999913"/>
            <a:ext cx="5859845" cy="346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buNone/>
            </a:pPr>
            <a:r>
              <a:rPr lang="tr-TR" altLang="ja-JP" sz="2000" b="1" dirty="0">
                <a:solidFill>
                  <a:srgbClr val="0068B3"/>
                </a:solidFill>
                <a:latin typeface="Arial" panose="020B0604020202020204" pitchFamily="34" charset="0"/>
              </a:rPr>
              <a:t>2020’den itibaren gemilerde SOx kurallarına uygun akaryakıt kullanılması için Kılavuz (Mart 2019)</a:t>
            </a:r>
            <a:endParaRPr lang="tr-TR" altLang="ja-JP" sz="2000" dirty="0">
              <a:latin typeface="Arial" panose="020B0604020202020204" pitchFamily="34" charset="0"/>
              <a:cs typeface="Arial" panose="020B0604020202020204" pitchFamily="34" charset="0"/>
            </a:endParaRPr>
          </a:p>
          <a:p>
            <a:pPr>
              <a:spcBef>
                <a:spcPts val="1200"/>
              </a:spcBef>
              <a:buFont typeface="Arial" charset="0"/>
              <a:buNone/>
            </a:pPr>
            <a:r>
              <a:rPr lang="tr-TR" altLang="ja-JP" sz="1800" dirty="0">
                <a:solidFill>
                  <a:srgbClr val="595757"/>
                </a:solidFill>
                <a:latin typeface="Arial" panose="020B0604020202020204" pitchFamily="34" charset="0"/>
              </a:rPr>
              <a:t>[İçerik]</a:t>
            </a:r>
          </a:p>
          <a:p>
            <a:pPr marL="1249363" indent="-1249363">
              <a:buNone/>
            </a:pPr>
            <a:r>
              <a:rPr lang="tr-TR" altLang="ja-JP" sz="1800" dirty="0">
                <a:solidFill>
                  <a:srgbClr val="595757"/>
                </a:solidFill>
                <a:latin typeface="Arial" panose="020B0604020202020204" pitchFamily="34" charset="0"/>
              </a:rPr>
              <a:t>Bölüm 1: 2020’den itibaren geçerli olacak SOx kurallarının ana hatları</a:t>
            </a:r>
          </a:p>
          <a:p>
            <a:pPr>
              <a:buNone/>
            </a:pPr>
            <a:r>
              <a:rPr lang="tr-TR" altLang="ja-JP" sz="1800" dirty="0">
                <a:solidFill>
                  <a:srgbClr val="595757"/>
                </a:solidFill>
                <a:latin typeface="Arial" panose="020B0604020202020204" pitchFamily="34" charset="0"/>
              </a:rPr>
              <a:t>Bölüm 2: 2020’den itibaren Uygun Akaryakıt</a:t>
            </a:r>
          </a:p>
          <a:p>
            <a:pPr marL="1249363" indent="-1249363">
              <a:buNone/>
            </a:pPr>
            <a:r>
              <a:rPr lang="tr-TR" altLang="ja-JP" sz="1800" dirty="0">
                <a:solidFill>
                  <a:srgbClr val="595757"/>
                </a:solidFill>
                <a:latin typeface="Arial" panose="020B0604020202020204" pitchFamily="34" charset="0"/>
              </a:rPr>
              <a:t>Bölüm 3: Gemilerde uygun akaryakıtın güvenli kullanımı</a:t>
            </a:r>
          </a:p>
          <a:p>
            <a:pPr marL="1249363">
              <a:buNone/>
            </a:pPr>
            <a:r>
              <a:rPr lang="tr-TR" altLang="ja-JP" sz="1800" i="1" dirty="0">
                <a:solidFill>
                  <a:srgbClr val="595757"/>
                </a:solidFill>
                <a:latin typeface="Arial" panose="020B0604020202020204" pitchFamily="34" charset="0"/>
              </a:rPr>
              <a:t>- Beş potansiyel unsur için hafifletici tedbirler</a:t>
            </a:r>
            <a:endParaRPr lang="tr-TR" altLang="ja-JP" sz="1800" i="1" dirty="0">
              <a:solidFill>
                <a:srgbClr val="595757"/>
              </a:solidFill>
              <a:latin typeface="Arial" panose="020B0604020202020204" pitchFamily="34" charset="0"/>
              <a:cs typeface="Arial" panose="020B0604020202020204" pitchFamily="34" charset="0"/>
            </a:endParaRPr>
          </a:p>
        </p:txBody>
      </p:sp>
      <p:sp>
        <p:nvSpPr>
          <p:cNvPr id="10" name="ホームベース 9"/>
          <p:cNvSpPr/>
          <p:nvPr/>
        </p:nvSpPr>
        <p:spPr>
          <a:xfrm>
            <a:off x="142540" y="1190445"/>
            <a:ext cx="8858921" cy="1728013"/>
          </a:xfrm>
          <a:prstGeom prst="homePlate">
            <a:avLst>
              <a:gd name="adj" fmla="val 30312"/>
            </a:avLst>
          </a:prstGeom>
          <a:noFill/>
          <a:ln w="381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60363" indent="-342900" defTabSz="358775">
              <a:spcBef>
                <a:spcPts val="0"/>
              </a:spcBef>
              <a:spcAft>
                <a:spcPts val="0"/>
              </a:spcAft>
              <a:buFont typeface="Wingdings" panose="05000000000000000000" pitchFamily="2" charset="2"/>
              <a:buChar char="Ø"/>
            </a:pPr>
            <a:r>
              <a:rPr lang="tr-TR" altLang="ja-JP" sz="2000" dirty="0">
                <a:solidFill>
                  <a:srgbClr val="595757"/>
                </a:solidFill>
                <a:latin typeface="Arial" panose="020B0604020202020204" pitchFamily="34" charset="0"/>
              </a:rPr>
              <a:t>Yakıtların beş özelliği olan Uygunluk, Düşük vizkozite, Soğuk akış özellikleri, Katalitik partiküller ve Ateşleme/Yanma kalitesi üzerine odaklanılır.</a:t>
            </a:r>
          </a:p>
          <a:p>
            <a:pPr marL="360363" indent="-342900">
              <a:spcBef>
                <a:spcPts val="1200"/>
              </a:spcBef>
              <a:spcAft>
                <a:spcPts val="0"/>
              </a:spcAft>
              <a:buFont typeface="Wingdings" panose="05000000000000000000" pitchFamily="2" charset="2"/>
              <a:buChar char="Ø"/>
            </a:pPr>
            <a:r>
              <a:rPr lang="tr-TR" altLang="ja-JP" sz="2000" dirty="0">
                <a:solidFill>
                  <a:srgbClr val="595757"/>
                </a:solidFill>
                <a:latin typeface="Arial" panose="020B0604020202020204" pitchFamily="34" charset="0"/>
              </a:rPr>
              <a:t>Bu beş özellikle ilgili potansiyel değişikler ve riskler ele alınır, bu risklere karşı önlemler değerlendirilir.</a:t>
            </a:r>
          </a:p>
        </p:txBody>
      </p:sp>
      <p:sp>
        <p:nvSpPr>
          <p:cNvPr id="13" name="テキスト ボックス 12"/>
          <p:cNvSpPr txBox="1"/>
          <p:nvPr/>
        </p:nvSpPr>
        <p:spPr>
          <a:xfrm>
            <a:off x="0" y="50680"/>
            <a:ext cx="9144000" cy="523220"/>
          </a:xfrm>
          <a:prstGeom prst="rect">
            <a:avLst/>
          </a:prstGeom>
          <a:noFill/>
        </p:spPr>
        <p:txBody>
          <a:bodyPr wrap="square" rtlCol="0" anchor="ctr" anchorCtr="0">
            <a:spAutoFit/>
          </a:bodyPr>
          <a:lstStyle/>
          <a:p>
            <a:r>
              <a:rPr lang="tr-TR" altLang="ja-JP" sz="2800" dirty="0">
                <a:solidFill>
                  <a:srgbClr val="0068B3"/>
                </a:solidFill>
                <a:latin typeface="Arial" panose="020B0604020202020204" pitchFamily="34" charset="0"/>
              </a:rPr>
              <a:t>2020 Kükürt SINIRI için </a:t>
            </a:r>
            <a:r>
              <a:rPr lang="tr-TR" altLang="ja-JP" sz="2800" dirty="0" smtClean="0">
                <a:solidFill>
                  <a:srgbClr val="0068B3"/>
                </a:solidFill>
                <a:latin typeface="Arial" panose="020B0604020202020204" pitchFamily="34" charset="0"/>
              </a:rPr>
              <a:t>Destek</a:t>
            </a:r>
            <a:endParaRPr lang="tr-TR" altLang="ja-JP" sz="2800" dirty="0">
              <a:solidFill>
                <a:srgbClr val="0068B3"/>
              </a:solidFill>
              <a:latin typeface="Arial" panose="020B0604020202020204" pitchFamily="34" charset="0"/>
            </a:endParaRPr>
          </a:p>
        </p:txBody>
      </p:sp>
    </p:spTree>
    <p:extLst>
      <p:ext uri="{BB962C8B-B14F-4D97-AF65-F5344CB8AC3E}">
        <p14:creationId xmlns:p14="http://schemas.microsoft.com/office/powerpoint/2010/main" val="2949018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0" y="749056"/>
            <a:ext cx="8636578" cy="1200329"/>
          </a:xfrm>
          <a:prstGeom prst="rect">
            <a:avLst/>
          </a:prstGeom>
          <a:noFill/>
        </p:spPr>
        <p:txBody>
          <a:bodyPr wrap="square" rtlCol="0">
            <a:spAutoFit/>
          </a:bodyPr>
          <a:lstStyle/>
          <a:p>
            <a:r>
              <a:rPr lang="tr-TR" altLang="ja-JP" sz="2400" u="sng" dirty="0" smtClean="0">
                <a:solidFill>
                  <a:srgbClr val="0068B7"/>
                </a:solidFill>
                <a:latin typeface="Arial" panose="020B0604020202020204" pitchFamily="34" charset="0"/>
                <a:ea typeface="+mn-ea"/>
                <a:cs typeface="Arial" panose="020B0604020202020204" pitchFamily="34" charset="0"/>
              </a:rPr>
              <a:t>Gemi Personeli için Kitapçık</a:t>
            </a:r>
            <a:endParaRPr lang="en-US" altLang="ja-JP" sz="2400" u="sng" dirty="0">
              <a:solidFill>
                <a:srgbClr val="0068B7"/>
              </a:solidFill>
              <a:latin typeface="Arial" panose="020B0604020202020204" pitchFamily="34" charset="0"/>
              <a:ea typeface="+mn-ea"/>
              <a:cs typeface="Arial" panose="020B0604020202020204" pitchFamily="34" charset="0"/>
            </a:endParaRPr>
          </a:p>
          <a:p>
            <a:pPr>
              <a:buNone/>
            </a:pPr>
            <a:r>
              <a:rPr lang="tr-TR" altLang="ja-JP" sz="2400" b="1" u="sng" dirty="0" smtClean="0">
                <a:solidFill>
                  <a:srgbClr val="0068B3"/>
                </a:solidFill>
                <a:latin typeface="Arial" panose="020B0604020202020204" pitchFamily="34" charset="0"/>
                <a:cs typeface="Arial" panose="020B0604020202020204" pitchFamily="34" charset="0"/>
              </a:rPr>
              <a:t>%0.5 Uyumlu Yakıtlara geçişte (change-over) dikkat edilmesi gereken hususlar </a:t>
            </a:r>
            <a:r>
              <a:rPr lang="en-US" altLang="ja-JP" sz="2400" b="1" u="sng" dirty="0" smtClean="0">
                <a:solidFill>
                  <a:srgbClr val="0068B3"/>
                </a:solidFill>
                <a:latin typeface="Arial" panose="020B0604020202020204" pitchFamily="34" charset="0"/>
                <a:cs typeface="Arial" panose="020B0604020202020204" pitchFamily="34" charset="0"/>
              </a:rPr>
              <a:t>(</a:t>
            </a:r>
            <a:r>
              <a:rPr lang="tr-TR" altLang="ja-JP" sz="2400" b="1" u="sng" dirty="0" smtClean="0">
                <a:solidFill>
                  <a:srgbClr val="0068B3"/>
                </a:solidFill>
                <a:latin typeface="Arial" panose="020B0604020202020204" pitchFamily="34" charset="0"/>
                <a:cs typeface="Arial" panose="020B0604020202020204" pitchFamily="34" charset="0"/>
              </a:rPr>
              <a:t>Eylül</a:t>
            </a:r>
            <a:r>
              <a:rPr lang="en-US" altLang="ja-JP" sz="2400" b="1" u="sng" dirty="0" smtClean="0">
                <a:solidFill>
                  <a:srgbClr val="0068B3"/>
                </a:solidFill>
                <a:latin typeface="Arial" panose="020B0604020202020204" pitchFamily="34" charset="0"/>
                <a:cs typeface="Arial" panose="020B0604020202020204" pitchFamily="34" charset="0"/>
              </a:rPr>
              <a:t> </a:t>
            </a:r>
            <a:r>
              <a:rPr lang="en-US" altLang="ja-JP" sz="2400" b="1" u="sng" dirty="0">
                <a:solidFill>
                  <a:srgbClr val="0068B3"/>
                </a:solidFill>
                <a:latin typeface="Arial" panose="020B0604020202020204" pitchFamily="34" charset="0"/>
                <a:cs typeface="Arial" panose="020B0604020202020204" pitchFamily="34" charset="0"/>
              </a:rPr>
              <a:t>2019</a:t>
            </a:r>
            <a:r>
              <a:rPr lang="en-US" altLang="ja-JP" sz="2400" b="1" u="sng" dirty="0" smtClean="0">
                <a:solidFill>
                  <a:srgbClr val="0068B3"/>
                </a:solidFill>
                <a:latin typeface="Arial" panose="020B0604020202020204" pitchFamily="34" charset="0"/>
                <a:cs typeface="Arial" panose="020B0604020202020204" pitchFamily="34" charset="0"/>
              </a:rPr>
              <a:t>)</a:t>
            </a:r>
            <a:endParaRPr lang="en-US" altLang="ja-JP" sz="2400" b="1" u="sng" dirty="0">
              <a:solidFill>
                <a:srgbClr val="0068B7"/>
              </a:solidFill>
              <a:latin typeface="Arial" panose="020B0604020202020204" pitchFamily="34" charset="0"/>
              <a:ea typeface="+mn-ea"/>
              <a:cs typeface="Arial" panose="020B0604020202020204" pitchFamily="34" charset="0"/>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1271177668"/>
              </p:ext>
            </p:extLst>
          </p:nvPr>
        </p:nvGraphicFramePr>
        <p:xfrm>
          <a:off x="6583892" y="2992438"/>
          <a:ext cx="2466975" cy="3490912"/>
        </p:xfrm>
        <a:graphic>
          <a:graphicData uri="http://schemas.openxmlformats.org/presentationml/2006/ole">
            <mc:AlternateContent xmlns:mc="http://schemas.openxmlformats.org/markup-compatibility/2006">
              <mc:Choice xmlns:v="urn:schemas-microsoft-com:vml" Requires="v">
                <p:oleObj spid="_x0000_s2060" name="Acrobat Document" r:id="rId3" imgW="7552440" imgH="10693080" progId="AcroExch.Document.DC">
                  <p:embed/>
                </p:oleObj>
              </mc:Choice>
              <mc:Fallback>
                <p:oleObj name="Acrobat Document" r:id="rId3" imgW="7552440" imgH="10693080" progId="AcroExch.Document.D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3892" y="2992438"/>
                        <a:ext cx="2466975" cy="3490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テキスト ボックス 11"/>
          <p:cNvSpPr txBox="1"/>
          <p:nvPr/>
        </p:nvSpPr>
        <p:spPr>
          <a:xfrm>
            <a:off x="0" y="2126759"/>
            <a:ext cx="9144000" cy="4088299"/>
          </a:xfrm>
          <a:prstGeom prst="rect">
            <a:avLst/>
          </a:prstGeom>
          <a:noFill/>
        </p:spPr>
        <p:txBody>
          <a:bodyPr wrap="square" rtlCol="0">
            <a:spAutoFit/>
          </a:bodyPr>
          <a:lstStyle/>
          <a:p>
            <a:pPr marL="92075" lvl="1">
              <a:spcBef>
                <a:spcPts val="60"/>
              </a:spcBef>
              <a:defRPr/>
            </a:pPr>
            <a:r>
              <a:rPr lang="tr-TR" altLang="ja-JP" sz="2300" dirty="0" smtClean="0">
                <a:solidFill>
                  <a:schemeClr val="tx1">
                    <a:lumMod val="65000"/>
                    <a:lumOff val="35000"/>
                  </a:schemeClr>
                </a:solidFill>
                <a:latin typeface="Arial" panose="020B0604020202020204" pitchFamily="34" charset="0"/>
                <a:cs typeface="Arial" panose="020B0604020202020204" pitchFamily="34" charset="0"/>
              </a:rPr>
              <a:t>Gemi personeli için hazırlanmış ve uyumlu yakıtların aşağıdaki özelliklerine odaklanarak, değişim esnasında oluşabilecek riskleri ve muhtemel önlemleri içeren bir çalışmadır. </a:t>
            </a:r>
          </a:p>
          <a:p>
            <a:pPr marL="92075" lvl="1">
              <a:spcBef>
                <a:spcPts val="60"/>
              </a:spcBef>
              <a:defRPr/>
            </a:pPr>
            <a:endParaRPr lang="en-US" altLang="ja-JP" sz="2300" dirty="0" smtClean="0">
              <a:solidFill>
                <a:schemeClr val="tx1">
                  <a:lumMod val="65000"/>
                  <a:lumOff val="35000"/>
                </a:schemeClr>
              </a:solidFill>
              <a:latin typeface="Arial" panose="020B0604020202020204" pitchFamily="34" charset="0"/>
              <a:cs typeface="Arial" panose="020B0604020202020204" pitchFamily="34" charset="0"/>
            </a:endParaRPr>
          </a:p>
          <a:p>
            <a:pPr marL="1084263" lvl="1" indent="-457200">
              <a:spcBef>
                <a:spcPts val="60"/>
              </a:spcBef>
              <a:buFont typeface="Arial" panose="020B0604020202020204" pitchFamily="34" charset="0"/>
              <a:buChar char="•"/>
              <a:defRPr/>
            </a:pPr>
            <a:r>
              <a:rPr lang="tr-TR" altLang="ja-JP" sz="2300" dirty="0" smtClean="0">
                <a:solidFill>
                  <a:srgbClr val="0068B3"/>
                </a:solidFill>
                <a:latin typeface="Arial" panose="020B0604020202020204" pitchFamily="34" charset="0"/>
                <a:ea typeface="HGPｺﾞｼｯｸE" panose="020B0900000000000000" pitchFamily="50" charset="-128"/>
                <a:cs typeface="Arial" panose="020B0604020202020204" pitchFamily="34" charset="0"/>
              </a:rPr>
              <a:t>Uygunluk</a:t>
            </a:r>
            <a:endParaRPr lang="en-US" altLang="ja-JP" sz="2300" u="sng" dirty="0" smtClean="0">
              <a:solidFill>
                <a:srgbClr val="0068B7"/>
              </a:solidFill>
              <a:latin typeface="Arial" panose="020B0604020202020204" pitchFamily="34" charset="0"/>
              <a:cs typeface="Arial" panose="020B0604020202020204" pitchFamily="34" charset="0"/>
            </a:endParaRPr>
          </a:p>
          <a:p>
            <a:pPr marL="1084263" lvl="1" indent="-457200">
              <a:spcBef>
                <a:spcPts val="60"/>
              </a:spcBef>
              <a:buFont typeface="Arial" panose="020B0604020202020204" pitchFamily="34" charset="0"/>
              <a:buChar char="•"/>
              <a:defRPr/>
            </a:pPr>
            <a:r>
              <a:rPr lang="tr-TR" altLang="ja-JP" sz="2300" dirty="0" smtClean="0">
                <a:solidFill>
                  <a:srgbClr val="0068B3"/>
                </a:solidFill>
                <a:latin typeface="Arial" panose="020B0604020202020204" pitchFamily="34" charset="0"/>
                <a:ea typeface="HGPｺﾞｼｯｸE" panose="020B0900000000000000" pitchFamily="50" charset="-128"/>
                <a:cs typeface="Arial" panose="020B0604020202020204" pitchFamily="34" charset="0"/>
              </a:rPr>
              <a:t>Soğuk Akış Özellikleri</a:t>
            </a:r>
            <a:endParaRPr lang="en-US" altLang="ja-JP" sz="2300" dirty="0">
              <a:latin typeface="Arial" panose="020B0604020202020204" pitchFamily="34" charset="0"/>
              <a:cs typeface="Arial" panose="020B0604020202020204" pitchFamily="34" charset="0"/>
            </a:endParaRPr>
          </a:p>
          <a:p>
            <a:pPr marL="92075" lvl="1">
              <a:spcBef>
                <a:spcPts val="60"/>
              </a:spcBef>
              <a:defRPr/>
            </a:pPr>
            <a:endParaRPr lang="tr-TR" altLang="ja-JP" sz="2300" dirty="0" smtClean="0">
              <a:solidFill>
                <a:schemeClr val="tx1">
                  <a:lumMod val="65000"/>
                  <a:lumOff val="35000"/>
                </a:schemeClr>
              </a:solidFill>
              <a:latin typeface="Arial" panose="020B0604020202020204" pitchFamily="34" charset="0"/>
              <a:cs typeface="Arial" panose="020B0604020202020204" pitchFamily="34" charset="0"/>
            </a:endParaRPr>
          </a:p>
          <a:p>
            <a:pPr marL="92075" lvl="1">
              <a:spcBef>
                <a:spcPts val="60"/>
              </a:spcBef>
              <a:defRPr/>
            </a:pPr>
            <a:endParaRPr lang="en-US" altLang="ja-JP" sz="2300" dirty="0" smtClean="0">
              <a:solidFill>
                <a:schemeClr val="tx1">
                  <a:lumMod val="65000"/>
                  <a:lumOff val="35000"/>
                </a:schemeClr>
              </a:solidFill>
              <a:latin typeface="Arial" panose="020B0604020202020204" pitchFamily="34" charset="0"/>
              <a:cs typeface="Arial" panose="020B0604020202020204" pitchFamily="34" charset="0"/>
            </a:endParaRPr>
          </a:p>
          <a:p>
            <a:pPr marL="92075" lvl="1">
              <a:spcBef>
                <a:spcPts val="60"/>
              </a:spcBef>
              <a:defRPr/>
            </a:pPr>
            <a:r>
              <a:rPr lang="tr-TR" altLang="ja-JP" sz="2300" dirty="0" smtClean="0">
                <a:solidFill>
                  <a:schemeClr val="tx1">
                    <a:lumMod val="65000"/>
                    <a:lumOff val="35000"/>
                  </a:schemeClr>
                </a:solidFill>
                <a:latin typeface="Arial" panose="020B0604020202020204" pitchFamily="34" charset="0"/>
                <a:cs typeface="Arial" panose="020B0604020202020204" pitchFamily="34" charset="0"/>
              </a:rPr>
              <a:t>Kitapçığın sonunda, kimyasal madde üreticileri </a:t>
            </a:r>
          </a:p>
          <a:p>
            <a:pPr marL="92075" lvl="1">
              <a:spcBef>
                <a:spcPts val="60"/>
              </a:spcBef>
              <a:defRPr/>
            </a:pPr>
            <a:r>
              <a:rPr lang="tr-TR" altLang="ja-JP" sz="2300" dirty="0" smtClean="0">
                <a:solidFill>
                  <a:schemeClr val="tx1">
                    <a:lumMod val="65000"/>
                    <a:lumOff val="35000"/>
                  </a:schemeClr>
                </a:solidFill>
                <a:latin typeface="Arial" panose="020B0604020202020204" pitchFamily="34" charset="0"/>
                <a:cs typeface="Arial" panose="020B0604020202020204" pitchFamily="34" charset="0"/>
              </a:rPr>
              <a:t>tarafından yapılan öneri ve ürün bilgileri de </a:t>
            </a:r>
          </a:p>
          <a:p>
            <a:pPr marL="92075" lvl="1">
              <a:spcBef>
                <a:spcPts val="60"/>
              </a:spcBef>
              <a:defRPr/>
            </a:pPr>
            <a:r>
              <a:rPr lang="tr-TR" altLang="ja-JP" sz="2300" dirty="0" smtClean="0">
                <a:solidFill>
                  <a:schemeClr val="tx1">
                    <a:lumMod val="65000"/>
                    <a:lumOff val="35000"/>
                  </a:schemeClr>
                </a:solidFill>
                <a:latin typeface="Arial" panose="020B0604020202020204" pitchFamily="34" charset="0"/>
                <a:cs typeface="Arial" panose="020B0604020202020204" pitchFamily="34" charset="0"/>
              </a:rPr>
              <a:t>paylaşılmıştır.</a:t>
            </a:r>
            <a:endParaRPr lang="en-US" altLang="ja-JP" sz="1000" dirty="0">
              <a:latin typeface="Arial" panose="020B0604020202020204" pitchFamily="34" charset="0"/>
              <a:cs typeface="Arial" panose="020B0604020202020204" pitchFamily="34" charset="0"/>
            </a:endParaRPr>
          </a:p>
        </p:txBody>
      </p:sp>
      <p:sp>
        <p:nvSpPr>
          <p:cNvPr id="8" name="スライド番号プレースホルダー 4"/>
          <p:cNvSpPr>
            <a:spLocks noGrp="1"/>
          </p:cNvSpPr>
          <p:nvPr>
            <p:ph type="sldNum" sz="quarter" idx="4294967295"/>
          </p:nvPr>
        </p:nvSpPr>
        <p:spPr>
          <a:xfrm>
            <a:off x="3473665" y="6512540"/>
            <a:ext cx="2133600" cy="365125"/>
          </a:xfrm>
          <a:prstGeom prst="rect">
            <a:avLst/>
          </a:prstGeom>
        </p:spPr>
        <p:txBody>
          <a:bodyPr/>
          <a:lstStyle/>
          <a:p>
            <a:pPr algn="ctr"/>
            <a:fld id="{968E6B96-EDDC-4580-B018-9AAF13159B68}" type="slidenum">
              <a:rPr lang="ja-JP" altLang="en-US" sz="1800">
                <a:solidFill>
                  <a:schemeClr val="bg1"/>
                </a:solidFill>
                <a:latin typeface="Arial" panose="020B0604020202020204" pitchFamily="34" charset="0"/>
                <a:cs typeface="Arial" panose="020B0604020202020204" pitchFamily="34" charset="0"/>
              </a:rPr>
              <a:pPr algn="ctr"/>
              <a:t>28</a:t>
            </a:fld>
            <a:endParaRPr lang="en-US" altLang="ja-JP" sz="1800" dirty="0">
              <a:solidFill>
                <a:schemeClr val="bg1"/>
              </a:solidFill>
              <a:latin typeface="Arial" panose="020B0604020202020204" pitchFamily="34" charset="0"/>
              <a:cs typeface="Arial" panose="020B0604020202020204" pitchFamily="34" charset="0"/>
            </a:endParaRPr>
          </a:p>
        </p:txBody>
      </p:sp>
      <p:sp>
        <p:nvSpPr>
          <p:cNvPr id="9" name="テキスト ボックス 12"/>
          <p:cNvSpPr txBox="1"/>
          <p:nvPr/>
        </p:nvSpPr>
        <p:spPr>
          <a:xfrm>
            <a:off x="0" y="50680"/>
            <a:ext cx="9144000" cy="523220"/>
          </a:xfrm>
          <a:prstGeom prst="rect">
            <a:avLst/>
          </a:prstGeom>
          <a:noFill/>
        </p:spPr>
        <p:txBody>
          <a:bodyPr wrap="square" rtlCol="0" anchor="ctr" anchorCtr="0">
            <a:spAutoFit/>
          </a:bodyPr>
          <a:lstStyle/>
          <a:p>
            <a:r>
              <a:rPr lang="tr-TR" altLang="ja-JP" sz="2800" dirty="0">
                <a:solidFill>
                  <a:srgbClr val="0068B3"/>
                </a:solidFill>
                <a:latin typeface="Arial" panose="020B0604020202020204" pitchFamily="34" charset="0"/>
              </a:rPr>
              <a:t>2020 Kükürt SINIRI için </a:t>
            </a:r>
            <a:r>
              <a:rPr lang="tr-TR" altLang="ja-JP" sz="2800" dirty="0" smtClean="0">
                <a:solidFill>
                  <a:srgbClr val="0068B3"/>
                </a:solidFill>
                <a:latin typeface="Arial" panose="020B0604020202020204" pitchFamily="34" charset="0"/>
              </a:rPr>
              <a:t>Destek</a:t>
            </a:r>
            <a:endParaRPr lang="tr-TR" altLang="ja-JP" sz="2800" dirty="0">
              <a:solidFill>
                <a:srgbClr val="0068B3"/>
              </a:solidFill>
              <a:latin typeface="Arial" panose="020B0604020202020204" pitchFamily="34" charset="0"/>
            </a:endParaRPr>
          </a:p>
        </p:txBody>
      </p:sp>
    </p:spTree>
    <p:extLst>
      <p:ext uri="{BB962C8B-B14F-4D97-AF65-F5344CB8AC3E}">
        <p14:creationId xmlns:p14="http://schemas.microsoft.com/office/powerpoint/2010/main" val="293655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end_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8524"/>
            <a:ext cx="9144000" cy="589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a:spLocks noChangeArrowheads="1"/>
          </p:cNvSpPr>
          <p:nvPr/>
        </p:nvSpPr>
        <p:spPr bwMode="auto">
          <a:xfrm>
            <a:off x="1055687" y="4574476"/>
            <a:ext cx="70326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defTabSz="4572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tr-TR" altLang="ja-JP" b="1" dirty="0">
                <a:solidFill>
                  <a:srgbClr val="0068B7"/>
                </a:solidFill>
                <a:latin typeface="Arial" pitchFamily="34" charset="0"/>
              </a:rPr>
              <a:t>Teşekkür Ederiz</a:t>
            </a:r>
            <a:endParaRPr lang="tr-TR" altLang="en-US" b="1" dirty="0">
              <a:solidFill>
                <a:srgbClr val="0068B7"/>
              </a:solidFill>
              <a:latin typeface="Arial" pitchFamily="34" charset="0"/>
              <a:cs typeface="Arial" pitchFamily="34" charset="0"/>
            </a:endParaRPr>
          </a:p>
        </p:txBody>
      </p:sp>
      <p:pic>
        <p:nvPicPr>
          <p:cNvPr id="11" name="Picture 11" descr="C:\Users\1027\Desktop\THANK-YO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188" y="2189016"/>
            <a:ext cx="6039624" cy="1819702"/>
          </a:xfrm>
          <a:prstGeom prst="rect">
            <a:avLst/>
          </a:prstGeom>
          <a:noFill/>
          <a:ln>
            <a:noFill/>
          </a:ln>
          <a:extLst/>
        </p:spPr>
      </p:pic>
      <p:sp>
        <p:nvSpPr>
          <p:cNvPr id="6"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29</a:t>
            </a:fld>
            <a:endParaRPr lang="tr-TR" altLang="ja-JP" sz="1800" dirty="0"/>
          </a:p>
        </p:txBody>
      </p:sp>
    </p:spTree>
    <p:extLst>
      <p:ext uri="{BB962C8B-B14F-4D97-AF65-F5344CB8AC3E}">
        <p14:creationId xmlns:p14="http://schemas.microsoft.com/office/powerpoint/2010/main" val="1098204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5"/>
          <p:cNvSpPr>
            <a:spLocks noChangeArrowheads="1"/>
          </p:cNvSpPr>
          <p:nvPr/>
        </p:nvSpPr>
        <p:spPr bwMode="auto">
          <a:xfrm>
            <a:off x="139700" y="702433"/>
            <a:ext cx="8864600" cy="952976"/>
          </a:xfrm>
          <a:prstGeom prst="roundRect">
            <a:avLst>
              <a:gd name="adj" fmla="val 11894"/>
            </a:avLst>
          </a:prstGeom>
          <a:noFill/>
          <a:ln w="9525" algn="ctr">
            <a:solidFill>
              <a:schemeClr val="tx1"/>
            </a:solidFill>
            <a:round/>
            <a:headEnd/>
            <a:tailEnd/>
          </a:ln>
          <a:effectLst/>
          <a:extLst/>
        </p:spPr>
        <p:txBody>
          <a:bodyPr wrap="square">
            <a:spAutoFit/>
          </a:bodyPr>
          <a:lstStyle/>
          <a:p>
            <a:pPr>
              <a:spcBef>
                <a:spcPts val="0"/>
              </a:spcBef>
              <a:defRPr/>
            </a:pPr>
            <a:r>
              <a:rPr lang="tr-TR" altLang="ja-JP" sz="2000" b="1" u="sng" dirty="0">
                <a:solidFill>
                  <a:srgbClr val="0068B7"/>
                </a:solidFill>
                <a:latin typeface="Arial" pitchFamily="34" charset="0"/>
              </a:rPr>
              <a:t>SOx ve PM (Parçacıklı Madde) (MARPOL Ek VI Kural 14)</a:t>
            </a:r>
            <a:r>
              <a:rPr lang="tr-TR" altLang="en-US" sz="2000" dirty="0">
                <a:solidFill>
                  <a:srgbClr val="0068B7"/>
                </a:solidFill>
                <a:latin typeface="Arial" pitchFamily="34" charset="0"/>
              </a:rPr>
              <a:t>　</a:t>
            </a:r>
            <a:endParaRPr lang="tr-TR" altLang="ja-JP" sz="2000" dirty="0">
              <a:solidFill>
                <a:srgbClr val="0068B7"/>
              </a:solidFill>
              <a:latin typeface="Arial" pitchFamily="34" charset="0"/>
            </a:endParaRPr>
          </a:p>
          <a:p>
            <a:pPr marL="342900" indent="-342900">
              <a:spcBef>
                <a:spcPts val="0"/>
              </a:spcBef>
              <a:buFont typeface="Wingdings" pitchFamily="2" charset="2"/>
              <a:buChar char="ü"/>
              <a:defRPr/>
            </a:pPr>
            <a:r>
              <a:rPr lang="tr-TR" altLang="ja-JP" sz="1600" dirty="0">
                <a:solidFill>
                  <a:srgbClr val="595757"/>
                </a:solidFill>
                <a:latin typeface="Arial" pitchFamily="34" charset="0"/>
              </a:rPr>
              <a:t>Gemilerde kullanılan herhangi bir akaryakıtın kükürt içeriği için geçerli kurallardır</a:t>
            </a:r>
          </a:p>
          <a:p>
            <a:pPr marL="342900" indent="-342900">
              <a:spcBef>
                <a:spcPts val="0"/>
              </a:spcBef>
              <a:buFont typeface="Wingdings" pitchFamily="2" charset="2"/>
              <a:buChar char="ü"/>
              <a:defRPr/>
            </a:pPr>
            <a:r>
              <a:rPr lang="tr-TR" altLang="ja-JP" sz="1600" dirty="0">
                <a:solidFill>
                  <a:srgbClr val="0068B7"/>
                </a:solidFill>
                <a:latin typeface="Arial" pitchFamily="34" charset="0"/>
              </a:rPr>
              <a:t>Gemi büyüklüğüne ve amaçlanan hizmet bölgesine bakılmaksızın tüm gemiler için geçerlidir </a:t>
            </a:r>
          </a:p>
        </p:txBody>
      </p:sp>
      <p:pic>
        <p:nvPicPr>
          <p:cNvPr id="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390"/>
          <a:stretch/>
        </p:blipFill>
        <p:spPr bwMode="auto">
          <a:xfrm>
            <a:off x="648512" y="1799894"/>
            <a:ext cx="7834039" cy="19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直線コネクタ 3"/>
          <p:cNvCxnSpPr>
            <a:cxnSpLocks noChangeShapeType="1"/>
          </p:cNvCxnSpPr>
          <p:nvPr/>
        </p:nvCxnSpPr>
        <p:spPr bwMode="auto">
          <a:xfrm>
            <a:off x="7431222" y="2116619"/>
            <a:ext cx="0" cy="1513320"/>
          </a:xfrm>
          <a:prstGeom prst="line">
            <a:avLst/>
          </a:prstGeom>
          <a:noFill/>
          <a:ln w="28575" algn="ctr">
            <a:solidFill>
              <a:srgbClr val="0068B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11"/>
          <p:cNvSpPr txBox="1">
            <a:spLocks noChangeArrowheads="1"/>
          </p:cNvSpPr>
          <p:nvPr/>
        </p:nvSpPr>
        <p:spPr bwMode="auto">
          <a:xfrm>
            <a:off x="7101242" y="2739903"/>
            <a:ext cx="617370" cy="272758"/>
          </a:xfrm>
          <a:prstGeom prst="rect">
            <a:avLst/>
          </a:prstGeom>
          <a:solidFill>
            <a:schemeClr val="bg1"/>
          </a:solidFill>
          <a:ln>
            <a:noFill/>
          </a:ln>
          <a:effectLst/>
          <a:extLst/>
        </p:spPr>
        <p:txBody>
          <a:bodyPr wrap="square" lIns="72000" tIns="36000" rIns="72000" bIns="36000" anchor="ctr" anchorCtr="0">
            <a:spAutoFit/>
          </a:bodyPr>
          <a:lstStyle>
            <a:lvl1pPr eaLnBrk="0" hangingPunct="0">
              <a:defRPr kumimoji="1" sz="2400">
                <a:solidFill>
                  <a:srgbClr val="FFFF00"/>
                </a:solidFill>
                <a:latin typeface="Arial" charset="0"/>
                <a:ea typeface="ＭＳ Ｐゴシック" pitchFamily="50" charset="-128"/>
              </a:defRPr>
            </a:lvl1pPr>
            <a:lvl2pPr marL="742950" indent="-285750" eaLnBrk="0" hangingPunct="0">
              <a:defRPr kumimoji="1" sz="2400">
                <a:solidFill>
                  <a:srgbClr val="FFFF00"/>
                </a:solidFill>
                <a:latin typeface="Arial" charset="0"/>
                <a:ea typeface="ＭＳ Ｐゴシック" pitchFamily="50" charset="-128"/>
              </a:defRPr>
            </a:lvl2pPr>
            <a:lvl3pPr marL="1143000" indent="-228600" eaLnBrk="0" hangingPunct="0">
              <a:defRPr kumimoji="1" sz="2400">
                <a:solidFill>
                  <a:srgbClr val="FFFF00"/>
                </a:solidFill>
                <a:latin typeface="Arial" charset="0"/>
                <a:ea typeface="ＭＳ Ｐゴシック" pitchFamily="50" charset="-128"/>
              </a:defRPr>
            </a:lvl3pPr>
            <a:lvl4pPr marL="1600200" indent="-228600" eaLnBrk="0" hangingPunct="0">
              <a:defRPr kumimoji="1" sz="2400">
                <a:solidFill>
                  <a:srgbClr val="FFFF00"/>
                </a:solidFill>
                <a:latin typeface="Arial" charset="0"/>
                <a:ea typeface="ＭＳ Ｐゴシック" pitchFamily="50" charset="-128"/>
              </a:defRPr>
            </a:lvl4pPr>
            <a:lvl5pPr marL="2057400" indent="-228600" eaLnBrk="0" hangingPunct="0">
              <a:defRPr kumimoji="1" sz="2400">
                <a:solidFill>
                  <a:srgbClr val="FFFF00"/>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charset="0"/>
                <a:ea typeface="ＭＳ Ｐゴシック" pitchFamily="50" charset="-128"/>
              </a:defRPr>
            </a:lvl9pPr>
          </a:lstStyle>
          <a:p>
            <a:pPr algn="ctr" eaLnBrk="1" hangingPunct="1">
              <a:buFont typeface="Wingdings" pitchFamily="2" charset="2"/>
              <a:buNone/>
              <a:defRPr/>
            </a:pPr>
            <a:r>
              <a:rPr lang="tr-TR" altLang="ja-JP" sz="1300" b="1" u="sng" dirty="0">
                <a:solidFill>
                  <a:srgbClr val="0068B7"/>
                </a:solidFill>
                <a:latin typeface="+mn-lt"/>
              </a:rPr>
              <a:t>Şu an</a:t>
            </a:r>
            <a:endParaRPr lang="tr-TR" altLang="en-US" sz="1300" b="1" u="sng" dirty="0">
              <a:solidFill>
                <a:srgbClr val="0068B7"/>
              </a:solidFill>
              <a:latin typeface="+mn-lt"/>
              <a:ea typeface="+mn-ea"/>
            </a:endParaRPr>
          </a:p>
        </p:txBody>
      </p:sp>
      <p:sp>
        <p:nvSpPr>
          <p:cNvPr id="28" name="正方形/長方形 27"/>
          <p:cNvSpPr/>
          <p:nvPr/>
        </p:nvSpPr>
        <p:spPr bwMode="auto">
          <a:xfrm>
            <a:off x="7822842" y="1836470"/>
            <a:ext cx="608937" cy="263187"/>
          </a:xfrm>
          <a:prstGeom prst="rect">
            <a:avLst/>
          </a:prstGeom>
          <a:noFill/>
          <a:ln w="9525" algn="ctr">
            <a:noFill/>
            <a:miter lim="800000"/>
            <a:headEnd/>
            <a:tailEnd/>
          </a:ln>
          <a:effectLst/>
        </p:spPr>
        <p:txBody>
          <a:bodyPr wrap="none" rtlCol="0" anchor="ctr"/>
          <a:lstStyle/>
          <a:p>
            <a:pPr algn="ctr">
              <a:spcBef>
                <a:spcPct val="0"/>
              </a:spcBef>
            </a:pPr>
            <a:endParaRPr lang="ja-JP" altLang="en-US" sz="2400" b="1" strike="dblStrike" dirty="0">
              <a:solidFill>
                <a:srgbClr val="FF0000"/>
              </a:solidFill>
            </a:endParaRPr>
          </a:p>
        </p:txBody>
      </p:sp>
      <p:sp>
        <p:nvSpPr>
          <p:cNvPr id="31" name="Rectangle 5"/>
          <p:cNvSpPr>
            <a:spLocks noChangeArrowheads="1"/>
          </p:cNvSpPr>
          <p:nvPr/>
        </p:nvSpPr>
        <p:spPr bwMode="auto">
          <a:xfrm>
            <a:off x="105298" y="71782"/>
            <a:ext cx="402385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defTabSz="914400">
              <a:defRPr/>
            </a:pPr>
            <a:r>
              <a:rPr lang="tr-TR" altLang="ja-JP" sz="2600" b="1" dirty="0">
                <a:solidFill>
                  <a:srgbClr val="0068B7"/>
                </a:solidFill>
                <a:latin typeface="Arial" charset="0"/>
              </a:rPr>
              <a:t>SOx</a:t>
            </a:r>
            <a:r>
              <a:rPr lang="tr-TR"/>
              <a:t> </a:t>
            </a:r>
            <a:r>
              <a:rPr lang="tr-TR" altLang="ja-JP" sz="2600" b="1" dirty="0">
                <a:solidFill>
                  <a:srgbClr val="0068B7"/>
                </a:solidFill>
                <a:latin typeface="Arial" charset="0"/>
              </a:rPr>
              <a:t>ve PM kuralları</a:t>
            </a:r>
            <a:endParaRPr lang="tr-TR" altLang="en-US" sz="2600" b="1" dirty="0">
              <a:solidFill>
                <a:srgbClr val="0068B7"/>
              </a:solidFill>
              <a:latin typeface="Arial" charset="0"/>
            </a:endParaRPr>
          </a:p>
        </p:txBody>
      </p:sp>
      <p:sp>
        <p:nvSpPr>
          <p:cNvPr id="11" name="テキスト ボックス 12"/>
          <p:cNvSpPr txBox="1">
            <a:spLocks noChangeArrowheads="1"/>
          </p:cNvSpPr>
          <p:nvPr/>
        </p:nvSpPr>
        <p:spPr bwMode="auto">
          <a:xfrm>
            <a:off x="1674897" y="3781146"/>
            <a:ext cx="746910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r>
              <a:rPr lang="tr-TR" altLang="ja-JP" sz="1050" dirty="0">
                <a:solidFill>
                  <a:srgbClr val="595757"/>
                </a:solidFill>
                <a:latin typeface="Arial" panose="020B0604020202020204" pitchFamily="34" charset="0"/>
              </a:rPr>
              <a:t>ECA: Emisyon Kontrol Bölgesi</a:t>
            </a:r>
          </a:p>
        </p:txBody>
      </p:sp>
      <p:sp>
        <p:nvSpPr>
          <p:cNvPr id="2" name="正方形/長方形 1"/>
          <p:cNvSpPr/>
          <p:nvPr/>
        </p:nvSpPr>
        <p:spPr bwMode="auto">
          <a:xfrm>
            <a:off x="7507605" y="1875906"/>
            <a:ext cx="924174" cy="261610"/>
          </a:xfrm>
          <a:prstGeom prst="rect">
            <a:avLst/>
          </a:prstGeom>
          <a:solidFill>
            <a:schemeClr val="bg1"/>
          </a:solidFill>
          <a:ln w="38100" cap="flat" cmpd="sng" algn="ctr">
            <a:solidFill>
              <a:schemeClr val="bg1"/>
            </a:solid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r>
              <a:rPr kumimoji="1" lang="tr-TR" altLang="ja-JP" sz="1100" b="1" dirty="0">
                <a:solidFill>
                  <a:schemeClr val="tx1">
                    <a:lumMod val="75000"/>
                    <a:lumOff val="25000"/>
                  </a:schemeClr>
                </a:solidFill>
                <a:latin typeface="HG創英角ｺﾞｼｯｸUB" panose="020B0909000000000000" pitchFamily="49" charset="-128"/>
              </a:rPr>
              <a:t>2020</a:t>
            </a:r>
            <a:endParaRPr kumimoji="1" lang="tr-TR" altLang="en-US" sz="1100" b="1" dirty="0">
              <a:solidFill>
                <a:schemeClr val="tx1">
                  <a:lumMod val="75000"/>
                  <a:lumOff val="25000"/>
                </a:schemeClr>
              </a:solidFill>
              <a:latin typeface="HG創英角ｺﾞｼｯｸUB" panose="020B0909000000000000" pitchFamily="49" charset="-128"/>
              <a:ea typeface="HG創英角ｺﾞｼｯｸUB" panose="020B0909000000000000" pitchFamily="49" charset="-128"/>
              <a:cs typeface="Arial" panose="020B0604020202020204" pitchFamily="34" charset="0"/>
            </a:endParaRPr>
          </a:p>
        </p:txBody>
      </p:sp>
      <p:sp>
        <p:nvSpPr>
          <p:cNvPr id="3" name="円/楕円 2"/>
          <p:cNvSpPr/>
          <p:nvPr/>
        </p:nvSpPr>
        <p:spPr bwMode="auto">
          <a:xfrm>
            <a:off x="7431746" y="1851797"/>
            <a:ext cx="1034073" cy="273712"/>
          </a:xfrm>
          <a:prstGeom prst="ellipse">
            <a:avLst/>
          </a:prstGeom>
          <a:noFill/>
          <a:ln w="19050" cap="flat" cmpd="sng" algn="ctr">
            <a:solidFill>
              <a:srgbClr val="FF0000"/>
            </a:solidFill>
            <a:prstDash val="solid"/>
            <a:round/>
            <a:headEnd type="none" w="med" len="med"/>
            <a:tailEnd type="none" w="med" len="med"/>
          </a:ln>
          <a:effectLst/>
          <a:extLst/>
        </p:spPr>
        <p:txBody>
          <a:bodyPr wrap="square" rtlCol="0" anchor="ctr">
            <a:spAutoFit/>
          </a:bodyPr>
          <a:lstStyle/>
          <a:p>
            <a:pPr algn="ctr">
              <a:spcBef>
                <a:spcPct val="50000"/>
              </a:spcBef>
              <a:buFont typeface="Wingdings" pitchFamily="2" charset="2"/>
              <a:buNone/>
            </a:pPr>
            <a:endParaRPr kumimoji="1" lang="ja-JP" altLang="en-US" sz="1600" dirty="0"/>
          </a:p>
        </p:txBody>
      </p:sp>
      <p:pic>
        <p:nvPicPr>
          <p:cNvPr id="1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279" y="3784318"/>
            <a:ext cx="2386044" cy="238026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8238" y="3823600"/>
            <a:ext cx="2780868" cy="237619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5"/>
          <p:cNvSpPr txBox="1">
            <a:spLocks noChangeArrowheads="1"/>
          </p:cNvSpPr>
          <p:nvPr/>
        </p:nvSpPr>
        <p:spPr bwMode="auto">
          <a:xfrm>
            <a:off x="6816039" y="4634742"/>
            <a:ext cx="2450742" cy="523220"/>
          </a:xfrm>
          <a:prstGeom prst="rect">
            <a:avLst/>
          </a:prstGeom>
          <a:noFill/>
          <a:ln>
            <a:noFill/>
          </a:ln>
          <a:effectLst/>
          <a:extLst/>
        </p:spPr>
        <p:txBody>
          <a:bodyPr wrap="square">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defTabSz="914400" eaLnBrk="1" hangingPunct="1">
              <a:defRPr/>
            </a:pPr>
            <a:r>
              <a:rPr lang="tr-TR" altLang="ja-JP" sz="1400" dirty="0">
                <a:solidFill>
                  <a:srgbClr val="595757"/>
                </a:solidFill>
              </a:rPr>
              <a:t>Birleşik Devletler Karayip Denizi bölgesi</a:t>
            </a:r>
            <a:endParaRPr lang="tr-TR" altLang="ja-JP" sz="1400" b="1" kern="0" dirty="0">
              <a:solidFill>
                <a:schemeClr val="accent6">
                  <a:lumMod val="75000"/>
                </a:schemeClr>
              </a:solidFill>
              <a:ea typeface="ＭＳ Ｐゴシック"/>
            </a:endParaRPr>
          </a:p>
        </p:txBody>
      </p:sp>
      <p:sp>
        <p:nvSpPr>
          <p:cNvPr id="20" name="四角形吹き出し 19"/>
          <p:cNvSpPr/>
          <p:nvPr/>
        </p:nvSpPr>
        <p:spPr bwMode="auto">
          <a:xfrm flipH="1">
            <a:off x="6956456" y="5243433"/>
            <a:ext cx="1232504" cy="921147"/>
          </a:xfrm>
          <a:prstGeom prst="wedgeRectCallout">
            <a:avLst>
              <a:gd name="adj1" fmla="val 100754"/>
              <a:gd name="adj2" fmla="val 39583"/>
            </a:avLst>
          </a:prstGeom>
          <a:noFill/>
          <a:ln w="25400" cap="flat" cmpd="sng" algn="ctr">
            <a:solidFill>
              <a:schemeClr val="tx1"/>
            </a:solidFill>
            <a:prstDash val="solid"/>
          </a:ln>
          <a:effectLst/>
        </p:spPr>
        <p:txBody>
          <a:bodyPr anchor="ctr"/>
          <a:lstStyle/>
          <a:p>
            <a:pPr algn="ctr" fontAlgn="auto">
              <a:spcBef>
                <a:spcPts val="0"/>
              </a:spcBef>
              <a:spcAft>
                <a:spcPts val="0"/>
              </a:spcAft>
              <a:defRPr/>
            </a:pPr>
            <a:endParaRPr kumimoji="0" lang="ja-JP" altLang="en-US" sz="1800" kern="0">
              <a:solidFill>
                <a:schemeClr val="tx2">
                  <a:lumMod val="50000"/>
                </a:schemeClr>
              </a:solidFill>
              <a:latin typeface="+mn-lt"/>
              <a:ea typeface="+mn-ea"/>
            </a:endParaRPr>
          </a:p>
        </p:txBody>
      </p:sp>
      <p:pic>
        <p:nvPicPr>
          <p:cNvPr id="21"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86417" y="5269419"/>
            <a:ext cx="1137440" cy="86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円/楕円 21"/>
          <p:cNvSpPr/>
          <p:nvPr/>
        </p:nvSpPr>
        <p:spPr bwMode="auto">
          <a:xfrm>
            <a:off x="6111696" y="6037237"/>
            <a:ext cx="142419" cy="127343"/>
          </a:xfrm>
          <a:prstGeom prst="ellipse">
            <a:avLst/>
          </a:prstGeom>
          <a:noFill/>
          <a:ln w="22225" algn="ctr">
            <a:solidFill>
              <a:srgbClr val="FF0000"/>
            </a:solidFill>
            <a:miter lim="800000"/>
            <a:headEnd/>
            <a:tailEnd/>
          </a:ln>
          <a:effectLst/>
        </p:spPr>
        <p:txBody>
          <a:bodyPr wrap="none" rtlCol="0" anchor="ctr"/>
          <a:lstStyle/>
          <a:p>
            <a:pPr algn="ctr">
              <a:spcBef>
                <a:spcPct val="0"/>
              </a:spcBef>
            </a:pPr>
            <a:endParaRPr lang="ja-JP" altLang="en-US" sz="2400" b="1">
              <a:solidFill>
                <a:prstClr val="black"/>
              </a:solidFill>
            </a:endParaRPr>
          </a:p>
        </p:txBody>
      </p:sp>
      <p:sp>
        <p:nvSpPr>
          <p:cNvPr id="29" name="Text Box 11"/>
          <p:cNvSpPr txBox="1">
            <a:spLocks noChangeArrowheads="1"/>
          </p:cNvSpPr>
          <p:nvPr/>
        </p:nvSpPr>
        <p:spPr bwMode="auto">
          <a:xfrm>
            <a:off x="3297613" y="6188669"/>
            <a:ext cx="3361493"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rgbClr val="FFFF00"/>
                </a:solidFill>
                <a:latin typeface="Arial" charset="0"/>
                <a:ea typeface="ＭＳ Ｐゴシック" pitchFamily="50" charset="-128"/>
              </a:defRPr>
            </a:lvl1pPr>
            <a:lvl2pPr marL="742950" indent="-285750" eaLnBrk="0" hangingPunct="0">
              <a:defRPr kumimoji="1" sz="2400">
                <a:solidFill>
                  <a:srgbClr val="FFFF00"/>
                </a:solidFill>
                <a:latin typeface="Arial" charset="0"/>
                <a:ea typeface="ＭＳ Ｐゴシック" pitchFamily="50" charset="-128"/>
              </a:defRPr>
            </a:lvl2pPr>
            <a:lvl3pPr marL="1143000" indent="-228600" eaLnBrk="0" hangingPunct="0">
              <a:defRPr kumimoji="1" sz="2400">
                <a:solidFill>
                  <a:srgbClr val="FFFF00"/>
                </a:solidFill>
                <a:latin typeface="Arial" charset="0"/>
                <a:ea typeface="ＭＳ Ｐゴシック" pitchFamily="50" charset="-128"/>
              </a:defRPr>
            </a:lvl3pPr>
            <a:lvl4pPr marL="1600200" indent="-228600" eaLnBrk="0" hangingPunct="0">
              <a:defRPr kumimoji="1" sz="2400">
                <a:solidFill>
                  <a:srgbClr val="FFFF00"/>
                </a:solidFill>
                <a:latin typeface="Arial" charset="0"/>
                <a:ea typeface="ＭＳ Ｐゴシック" pitchFamily="50" charset="-128"/>
              </a:defRPr>
            </a:lvl4pPr>
            <a:lvl5pPr marL="2057400" indent="-228600" eaLnBrk="0" hangingPunct="0">
              <a:defRPr kumimoji="1" sz="2400">
                <a:solidFill>
                  <a:srgbClr val="FFFF00"/>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charset="0"/>
                <a:ea typeface="ＭＳ Ｐゴシック" pitchFamily="50" charset="-128"/>
              </a:defRPr>
            </a:lvl9pPr>
          </a:lstStyle>
          <a:p>
            <a:pPr algn="ctr" eaLnBrk="1" hangingPunct="1">
              <a:buFont typeface="Wingdings" pitchFamily="2" charset="2"/>
              <a:buNone/>
              <a:defRPr/>
            </a:pPr>
            <a:r>
              <a:rPr lang="tr-TR" altLang="ja-JP" sz="1400" dirty="0">
                <a:solidFill>
                  <a:srgbClr val="595757"/>
                </a:solidFill>
                <a:latin typeface="Arial" panose="020B0604020202020204" pitchFamily="34" charset="0"/>
              </a:rPr>
              <a:t>Kuzey Amerika bölgesi</a:t>
            </a:r>
            <a:endParaRPr lang="tr-TR" altLang="en-US" sz="1400" dirty="0">
              <a:solidFill>
                <a:srgbClr val="595757"/>
              </a:solidFill>
              <a:latin typeface="Arial" panose="020B0604020202020204" pitchFamily="34" charset="0"/>
              <a:ea typeface="+mn-ea"/>
              <a:cs typeface="Arial" panose="020B0604020202020204" pitchFamily="34" charset="0"/>
            </a:endParaRPr>
          </a:p>
        </p:txBody>
      </p:sp>
      <p:sp>
        <p:nvSpPr>
          <p:cNvPr id="32" name="Text Box 5"/>
          <p:cNvSpPr txBox="1">
            <a:spLocks noChangeArrowheads="1"/>
          </p:cNvSpPr>
          <p:nvPr/>
        </p:nvSpPr>
        <p:spPr bwMode="auto">
          <a:xfrm>
            <a:off x="75731" y="6164580"/>
            <a:ext cx="4954772" cy="3077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hangingPunct="1">
              <a:buFont typeface="Wingdings" pitchFamily="2" charset="2"/>
              <a:buNone/>
              <a:defRPr/>
            </a:pPr>
            <a:r>
              <a:rPr lang="tr-TR" altLang="ja-JP" sz="1400" dirty="0">
                <a:solidFill>
                  <a:srgbClr val="595757"/>
                </a:solidFill>
              </a:rPr>
              <a:t>Kuzey Denizi bölgesi ve Baltık Denizi bölgesi</a:t>
            </a:r>
            <a:endParaRPr lang="tr-TR" altLang="en-US" sz="1400" dirty="0">
              <a:solidFill>
                <a:srgbClr val="595757"/>
              </a:solidFill>
              <a:cs typeface="Arial" panose="020B0604020202020204" pitchFamily="34" charset="0"/>
            </a:endParaRPr>
          </a:p>
        </p:txBody>
      </p:sp>
      <p:sp>
        <p:nvSpPr>
          <p:cNvPr id="24" name="テキスト ボックス 23"/>
          <p:cNvSpPr txBox="1"/>
          <p:nvPr/>
        </p:nvSpPr>
        <p:spPr>
          <a:xfrm>
            <a:off x="7477070" y="2397040"/>
            <a:ext cx="684000" cy="307777"/>
          </a:xfrm>
          <a:prstGeom prst="rect">
            <a:avLst/>
          </a:prstGeom>
          <a:solidFill>
            <a:schemeClr val="accent5">
              <a:lumMod val="20000"/>
              <a:lumOff val="80000"/>
            </a:schemeClr>
          </a:solidFill>
        </p:spPr>
        <p:txBody>
          <a:bodyPr wrap="square" rtlCol="0">
            <a:spAutoFit/>
          </a:bodyPr>
          <a:lstStyle/>
          <a:p>
            <a:r>
              <a:rPr kumimoji="1" lang="tr-TR" altLang="ja-JP" sz="1400" b="1" u="sng" dirty="0">
                <a:solidFill>
                  <a:srgbClr val="FF0000"/>
                </a:solidFill>
              </a:rPr>
              <a:t>%0,50</a:t>
            </a:r>
            <a:endParaRPr kumimoji="1" lang="tr-TR" altLang="en-US" sz="1400" b="1" u="sng" dirty="0">
              <a:solidFill>
                <a:srgbClr val="FF0000"/>
              </a:solidFill>
            </a:endParaRPr>
          </a:p>
        </p:txBody>
      </p:sp>
      <p:sp>
        <p:nvSpPr>
          <p:cNvPr id="27"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3</a:t>
            </a:fld>
            <a:endParaRPr lang="tr-TR" altLang="ja-JP" sz="1800" dirty="0"/>
          </a:p>
        </p:txBody>
      </p:sp>
      <p:sp>
        <p:nvSpPr>
          <p:cNvPr id="4" name="TextBox 3">
            <a:extLst>
              <a:ext uri="{FF2B5EF4-FFF2-40B4-BE49-F238E27FC236}">
                <a16:creationId xmlns:a16="http://schemas.microsoft.com/office/drawing/2014/main" xmlns="" id="{490BDD57-C086-485B-8139-397F24D62CB8}"/>
              </a:ext>
            </a:extLst>
          </p:cNvPr>
          <p:cNvSpPr txBox="1"/>
          <p:nvPr/>
        </p:nvSpPr>
        <p:spPr>
          <a:xfrm>
            <a:off x="722410" y="2422440"/>
            <a:ext cx="630899" cy="307777"/>
          </a:xfrm>
          <a:prstGeom prst="rect">
            <a:avLst/>
          </a:prstGeom>
          <a:solidFill>
            <a:schemeClr val="bg1"/>
          </a:solidFill>
        </p:spPr>
        <p:txBody>
          <a:bodyPr wrap="square" rtlCol="0">
            <a:spAutoFit/>
          </a:bodyPr>
          <a:lstStyle/>
          <a:p>
            <a:r>
              <a:rPr lang="tr-TR" sz="1400" b="1" dirty="0">
                <a:solidFill>
                  <a:schemeClr val="tx2"/>
                </a:solidFill>
              </a:rPr>
              <a:t>Genel</a:t>
            </a:r>
            <a:endParaRPr lang="en-GB" sz="1600" b="1" dirty="0">
              <a:solidFill>
                <a:schemeClr val="tx2"/>
              </a:solidFill>
            </a:endParaRPr>
          </a:p>
        </p:txBody>
      </p:sp>
    </p:spTree>
    <p:extLst>
      <p:ext uri="{BB962C8B-B14F-4D97-AF65-F5344CB8AC3E}">
        <p14:creationId xmlns:p14="http://schemas.microsoft.com/office/powerpoint/2010/main" val="3192509236"/>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401158" y="1176272"/>
            <a:ext cx="8742842"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lr>
                <a:schemeClr val="hlink"/>
              </a:buClr>
              <a:buSzPct val="80000"/>
              <a:buFont typeface="Wingdings" pitchFamily="2" charset="2"/>
              <a:buChar char="Ø"/>
              <a:tabLst>
                <a:tab pos="533400" algn="l"/>
              </a:tabLst>
              <a:defRPr kumimoji="1" sz="3200">
                <a:solidFill>
                  <a:schemeClr val="bg1"/>
                </a:solidFill>
                <a:latin typeface="Arial" pitchFamily="34" charset="0"/>
                <a:ea typeface="ＭＳ Ｐゴシック" pitchFamily="50" charset="-128"/>
              </a:defRPr>
            </a:lvl1pPr>
            <a:lvl2pPr marL="742950" indent="-285750">
              <a:spcBef>
                <a:spcPct val="20000"/>
              </a:spcBef>
              <a:buClr>
                <a:schemeClr val="tx2"/>
              </a:buClr>
              <a:buSzPct val="50000"/>
              <a:buFont typeface="Wingdings" pitchFamily="2" charset="2"/>
              <a:buChar char="l"/>
              <a:tabLst>
                <a:tab pos="533400" algn="l"/>
              </a:tabLst>
              <a:defRPr kumimoji="1" sz="2800">
                <a:solidFill>
                  <a:schemeClr val="bg1"/>
                </a:solidFill>
                <a:latin typeface="Arial" pitchFamily="34" charset="0"/>
                <a:ea typeface="ＭＳ Ｐゴシック" pitchFamily="50" charset="-128"/>
              </a:defRPr>
            </a:lvl2pPr>
            <a:lvl3pPr marL="1143000" indent="-228600">
              <a:spcBef>
                <a:spcPct val="20000"/>
              </a:spcBef>
              <a:buClr>
                <a:schemeClr val="accent2"/>
              </a:buClr>
              <a:buChar char="•"/>
              <a:tabLst>
                <a:tab pos="533400" algn="l"/>
              </a:tabLst>
              <a:defRPr kumimoji="1" sz="2400">
                <a:solidFill>
                  <a:schemeClr val="bg1"/>
                </a:solidFill>
                <a:latin typeface="Arial" pitchFamily="34" charset="0"/>
                <a:ea typeface="ＭＳ Ｐゴシック" pitchFamily="50" charset="-128"/>
              </a:defRPr>
            </a:lvl3pPr>
            <a:lvl4pPr marL="1600200" indent="-228600">
              <a:spcBef>
                <a:spcPct val="20000"/>
              </a:spcBef>
              <a:buClr>
                <a:schemeClr val="folHlink"/>
              </a:buClr>
              <a:buSzPct val="50000"/>
              <a:buFont typeface="Wingdings" pitchFamily="2" charset="2"/>
              <a:buChar char="l"/>
              <a:tabLst>
                <a:tab pos="533400" algn="l"/>
              </a:tabLst>
              <a:defRPr kumimoji="1" sz="2000">
                <a:solidFill>
                  <a:schemeClr val="bg1"/>
                </a:solidFill>
                <a:latin typeface="Arial" pitchFamily="34" charset="0"/>
                <a:ea typeface="ＭＳ Ｐゴシック" pitchFamily="50" charset="-128"/>
              </a:defRPr>
            </a:lvl4pPr>
            <a:lvl5pPr marL="2057400" indent="-228600">
              <a:spcBef>
                <a:spcPct val="20000"/>
              </a:spcBef>
              <a:buClr>
                <a:schemeClr val="hlink"/>
              </a:buClr>
              <a:buChar char="•"/>
              <a:tabLst>
                <a:tab pos="533400" algn="l"/>
              </a:tabLst>
              <a:defRPr kumimoji="1" sz="2000">
                <a:solidFill>
                  <a:schemeClr val="bg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9pPr>
          </a:lstStyle>
          <a:p>
            <a:pPr marL="514350" indent="-514350" defTabSz="914400" fontAlgn="auto">
              <a:spcBef>
                <a:spcPct val="50000"/>
              </a:spcBef>
              <a:spcAft>
                <a:spcPts val="0"/>
              </a:spcAft>
              <a:buClrTx/>
              <a:buSzTx/>
              <a:buFont typeface="+mj-lt"/>
              <a:buAutoNum type="arabicPeriod"/>
              <a:defRPr/>
            </a:pPr>
            <a:r>
              <a:rPr kumimoji="0" lang="tr-TR" altLang="ja-JP" b="1" kern="0" dirty="0">
                <a:solidFill>
                  <a:srgbClr val="0068B7"/>
                </a:solidFill>
              </a:rPr>
              <a:t>SOx</a:t>
            </a:r>
            <a:r>
              <a:rPr lang="tr-TR" dirty="0"/>
              <a:t> </a:t>
            </a:r>
            <a:r>
              <a:rPr kumimoji="0" lang="tr-TR" altLang="ja-JP" b="1" kern="0" dirty="0">
                <a:solidFill>
                  <a:srgbClr val="0068B7"/>
                </a:solidFill>
              </a:rPr>
              <a:t>ve PM</a:t>
            </a:r>
            <a:r>
              <a:rPr lang="tr-TR" dirty="0"/>
              <a:t> </a:t>
            </a:r>
            <a:r>
              <a:rPr kumimoji="0" lang="tr-TR" altLang="ja-JP" b="1" kern="0" dirty="0">
                <a:solidFill>
                  <a:srgbClr val="0068B7"/>
                </a:solidFill>
              </a:rPr>
              <a:t>kuralları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5F5F5F"/>
                </a:solidFill>
              </a:rPr>
              <a:t>Kuralların ana hatları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0068B7"/>
                </a:solidFill>
              </a:rPr>
              <a:t>IMO görüşmeleri</a:t>
            </a: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595757"/>
                </a:solidFill>
              </a:rPr>
              <a:t>Uygunluk için öngörü</a:t>
            </a:r>
          </a:p>
          <a:p>
            <a:pPr marL="514350" indent="-514350" defTabSz="914400" fontAlgn="auto">
              <a:spcBef>
                <a:spcPct val="50000"/>
              </a:spcBef>
              <a:spcAft>
                <a:spcPts val="0"/>
              </a:spcAft>
              <a:buClrTx/>
              <a:buSzTx/>
              <a:buFont typeface="+mj-lt"/>
              <a:buAutoNum type="arabicPeriod" startAt="2"/>
              <a:defRPr/>
            </a:pPr>
            <a:r>
              <a:rPr kumimoji="0" lang="tr-TR" altLang="ja-JP" b="1" kern="0" dirty="0" smtClean="0">
                <a:solidFill>
                  <a:srgbClr val="595757"/>
                </a:solidFill>
              </a:rPr>
              <a:t>MEPC 74’ün sonuçları</a:t>
            </a:r>
            <a:endParaRPr kumimoji="0" lang="tr-TR" altLang="ja-JP" b="1" kern="0" dirty="0">
              <a:solidFill>
                <a:srgbClr val="595757"/>
              </a:solidFill>
            </a:endParaRP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595757"/>
                </a:solidFill>
              </a:rPr>
              <a:t>ClassNK'nın faaliyetleri</a:t>
            </a:r>
            <a:endParaRPr kumimoji="0" lang="tr-TR" altLang="ja-JP" b="1" kern="0" dirty="0">
              <a:solidFill>
                <a:srgbClr val="595757"/>
              </a:solidFill>
              <a:cs typeface="Arial" panose="020B0604020202020204" pitchFamily="34" charset="0"/>
            </a:endParaRPr>
          </a:p>
        </p:txBody>
      </p:sp>
      <p:sp>
        <p:nvSpPr>
          <p:cNvPr id="5"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4</a:t>
            </a:fld>
            <a:endParaRPr lang="tr-TR" altLang="ja-JP" sz="1800" dirty="0"/>
          </a:p>
        </p:txBody>
      </p:sp>
    </p:spTree>
    <p:extLst>
      <p:ext uri="{BB962C8B-B14F-4D97-AF65-F5344CB8AC3E}">
        <p14:creationId xmlns:p14="http://schemas.microsoft.com/office/powerpoint/2010/main" val="2675087739"/>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2"/>
          <p:cNvSpPr txBox="1">
            <a:spLocks noChangeArrowheads="1"/>
          </p:cNvSpPr>
          <p:nvPr/>
        </p:nvSpPr>
        <p:spPr bwMode="auto">
          <a:xfrm>
            <a:off x="86064" y="1161703"/>
            <a:ext cx="4621517" cy="430887"/>
          </a:xfrm>
          <a:prstGeom prst="rect">
            <a:avLst/>
          </a:prstGeom>
          <a:noFill/>
          <a:ln w="15875">
            <a:noFill/>
            <a:miter lim="800000"/>
            <a:headEnd/>
            <a:tailEnd/>
          </a:ln>
        </p:spPr>
        <p:txBody>
          <a:bodyPr wrap="square">
            <a:spAutoFit/>
          </a:bodyPr>
          <a:lstStyle>
            <a:lvl1pPr marL="342900" indent="-342900">
              <a:defRPr kumimoji="1" sz="2400">
                <a:solidFill>
                  <a:srgbClr val="FFFF00"/>
                </a:solidFill>
                <a:latin typeface="Arial" pitchFamily="34" charset="0"/>
                <a:ea typeface="ＭＳ Ｐゴシック" pitchFamily="50" charset="-128"/>
              </a:defRPr>
            </a:lvl1pPr>
            <a:lvl2pPr marL="742950" indent="-285750">
              <a:defRPr kumimoji="1" sz="2400">
                <a:solidFill>
                  <a:srgbClr val="FFFF00"/>
                </a:solidFill>
                <a:latin typeface="Arial" pitchFamily="34" charset="0"/>
                <a:ea typeface="ＭＳ Ｐゴシック" pitchFamily="50" charset="-128"/>
              </a:defRPr>
            </a:lvl2pPr>
            <a:lvl3pPr marL="1143000" indent="-228600">
              <a:defRPr kumimoji="1" sz="2400">
                <a:solidFill>
                  <a:srgbClr val="FFFF00"/>
                </a:solidFill>
                <a:latin typeface="Arial" pitchFamily="34" charset="0"/>
                <a:ea typeface="ＭＳ Ｐゴシック" pitchFamily="50" charset="-128"/>
              </a:defRPr>
            </a:lvl3pPr>
            <a:lvl4pPr marL="1600200" indent="-228600">
              <a:defRPr kumimoji="1" sz="2400">
                <a:solidFill>
                  <a:srgbClr val="FFFF00"/>
                </a:solidFill>
                <a:latin typeface="Arial" pitchFamily="34" charset="0"/>
                <a:ea typeface="ＭＳ Ｐゴシック" pitchFamily="50" charset="-128"/>
              </a:defRPr>
            </a:lvl4pPr>
            <a:lvl5pPr marL="2057400" indent="-22860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marL="0" indent="0">
              <a:defRPr/>
            </a:pPr>
            <a:r>
              <a:rPr lang="tr-TR" altLang="ja-JP" sz="2100" b="1" u="sng" dirty="0">
                <a:solidFill>
                  <a:srgbClr val="0068B3"/>
                </a:solidFill>
              </a:rPr>
              <a:t>MEPC70</a:t>
            </a:r>
            <a:r>
              <a:rPr lang="tr-TR"/>
              <a:t> </a:t>
            </a:r>
            <a:r>
              <a:rPr lang="tr-TR" altLang="ja-JP" sz="2100" b="1" u="sng" dirty="0">
                <a:solidFill>
                  <a:srgbClr val="0068B3"/>
                </a:solidFill>
              </a:rPr>
              <a:t>(Ekim 2016)</a:t>
            </a:r>
            <a:endParaRPr lang="tr-TR" altLang="ja-JP" sz="2100" u="sng" dirty="0">
              <a:solidFill>
                <a:srgbClr val="595757"/>
              </a:solidFill>
              <a:ea typeface="ＭＳ Ｐゴシック"/>
              <a:cs typeface="Arial" panose="020B0604020202020204" pitchFamily="34" charset="0"/>
            </a:endParaRPr>
          </a:p>
        </p:txBody>
      </p:sp>
      <p:sp>
        <p:nvSpPr>
          <p:cNvPr id="8" name="テキスト ボックス 7"/>
          <p:cNvSpPr txBox="1">
            <a:spLocks noChangeArrowheads="1"/>
          </p:cNvSpPr>
          <p:nvPr/>
        </p:nvSpPr>
        <p:spPr bwMode="auto">
          <a:xfrm>
            <a:off x="160802" y="1520171"/>
            <a:ext cx="8914874" cy="1025232"/>
          </a:xfrm>
          <a:prstGeom prst="rect">
            <a:avLst/>
          </a:prstGeom>
          <a:noFill/>
          <a:ln w="15875">
            <a:noFill/>
            <a:miter lim="800000"/>
            <a:headEnd/>
            <a:tailEnd/>
          </a:ln>
        </p:spPr>
        <p:txBody>
          <a:bodyPr wrap="square">
            <a:noAutofit/>
          </a:bodyPr>
          <a:lstStyle>
            <a:lvl1pPr marL="342900" indent="-342900">
              <a:defRPr kumimoji="1" sz="2400">
                <a:solidFill>
                  <a:srgbClr val="FFFF00"/>
                </a:solidFill>
                <a:latin typeface="Arial" pitchFamily="34" charset="0"/>
                <a:ea typeface="ＭＳ Ｐゴシック" pitchFamily="50" charset="-128"/>
              </a:defRPr>
            </a:lvl1pPr>
            <a:lvl2pPr marL="742950" indent="-285750">
              <a:defRPr kumimoji="1" sz="2400">
                <a:solidFill>
                  <a:srgbClr val="FFFF00"/>
                </a:solidFill>
                <a:latin typeface="Arial" pitchFamily="34" charset="0"/>
                <a:ea typeface="ＭＳ Ｐゴシック" pitchFamily="50" charset="-128"/>
              </a:defRPr>
            </a:lvl2pPr>
            <a:lvl3pPr marL="1143000" indent="-228600">
              <a:defRPr kumimoji="1" sz="2400">
                <a:solidFill>
                  <a:srgbClr val="FFFF00"/>
                </a:solidFill>
                <a:latin typeface="Arial" pitchFamily="34" charset="0"/>
                <a:ea typeface="ＭＳ Ｐゴシック" pitchFamily="50" charset="-128"/>
              </a:defRPr>
            </a:lvl3pPr>
            <a:lvl4pPr marL="1600200" indent="-228600">
              <a:defRPr kumimoji="1" sz="2400">
                <a:solidFill>
                  <a:srgbClr val="FFFF00"/>
                </a:solidFill>
                <a:latin typeface="Arial" pitchFamily="34" charset="0"/>
                <a:ea typeface="ＭＳ Ｐゴシック" pitchFamily="50" charset="-128"/>
              </a:defRPr>
            </a:lvl4pPr>
            <a:lvl5pPr marL="2057400" indent="-22860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marL="0" indent="0">
              <a:spcBef>
                <a:spcPts val="600"/>
              </a:spcBef>
              <a:spcAft>
                <a:spcPts val="0"/>
              </a:spcAft>
              <a:defRPr/>
            </a:pPr>
            <a:r>
              <a:rPr lang="tr-TR" altLang="ja-JP" sz="2000" dirty="0">
                <a:solidFill>
                  <a:prstClr val="black">
                    <a:lumMod val="65000"/>
                    <a:lumOff val="35000"/>
                  </a:prstClr>
                </a:solidFill>
              </a:rPr>
              <a:t>%0,5’lik kükürt sınırının eşit şekilde uygulanmamasına bağlı ticari ihlal ihtimali dile getirilmiştir. (Bazı gemi sahipleri artan yakıt maliyetleri nedeniyle kurala uymayabilir.)</a:t>
            </a:r>
            <a:endParaRPr lang="tr-TR" altLang="ja-JP" sz="2000" dirty="0">
              <a:solidFill>
                <a:prstClr val="black">
                  <a:lumMod val="65000"/>
                  <a:lumOff val="35000"/>
                </a:prstClr>
              </a:solidFill>
              <a:ea typeface="ＭＳ Ｐゴシック"/>
              <a:cs typeface="Arial" panose="020B0604020202020204" pitchFamily="34" charset="0"/>
            </a:endParaRPr>
          </a:p>
        </p:txBody>
      </p:sp>
      <p:sp>
        <p:nvSpPr>
          <p:cNvPr id="24" name="Rectangle 5"/>
          <p:cNvSpPr>
            <a:spLocks noChangeArrowheads="1"/>
          </p:cNvSpPr>
          <p:nvPr/>
        </p:nvSpPr>
        <p:spPr bwMode="auto">
          <a:xfrm>
            <a:off x="133008" y="71782"/>
            <a:ext cx="361669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defRPr/>
            </a:pPr>
            <a:r>
              <a:rPr lang="tr-TR" altLang="ja-JP" sz="2600" b="1" dirty="0">
                <a:solidFill>
                  <a:srgbClr val="0068B7"/>
                </a:solidFill>
                <a:latin typeface="Arial" charset="0"/>
              </a:rPr>
              <a:t>IMO görüşmeleri (1/4)</a:t>
            </a:r>
          </a:p>
        </p:txBody>
      </p:sp>
      <p:sp>
        <p:nvSpPr>
          <p:cNvPr id="21" name="テキスト ボックス 2"/>
          <p:cNvSpPr txBox="1">
            <a:spLocks noChangeArrowheads="1"/>
          </p:cNvSpPr>
          <p:nvPr/>
        </p:nvSpPr>
        <p:spPr bwMode="auto">
          <a:xfrm>
            <a:off x="105167" y="2478804"/>
            <a:ext cx="4983278" cy="430887"/>
          </a:xfrm>
          <a:prstGeom prst="rect">
            <a:avLst/>
          </a:prstGeom>
          <a:noFill/>
          <a:ln w="15875">
            <a:noFill/>
            <a:miter lim="800000"/>
            <a:headEnd/>
            <a:tailEnd/>
          </a:ln>
        </p:spPr>
        <p:txBody>
          <a:bodyPr wrap="square">
            <a:spAutoFit/>
          </a:bodyPr>
          <a:lstStyle>
            <a:lvl1pPr marL="342900" indent="-342900">
              <a:defRPr kumimoji="1" sz="2400">
                <a:solidFill>
                  <a:srgbClr val="FFFF00"/>
                </a:solidFill>
                <a:latin typeface="Arial" pitchFamily="34" charset="0"/>
                <a:ea typeface="ＭＳ Ｐゴシック" pitchFamily="50" charset="-128"/>
              </a:defRPr>
            </a:lvl1pPr>
            <a:lvl2pPr marL="742950" indent="-285750">
              <a:defRPr kumimoji="1" sz="2400">
                <a:solidFill>
                  <a:srgbClr val="FFFF00"/>
                </a:solidFill>
                <a:latin typeface="Arial" pitchFamily="34" charset="0"/>
                <a:ea typeface="ＭＳ Ｐゴシック" pitchFamily="50" charset="-128"/>
              </a:defRPr>
            </a:lvl2pPr>
            <a:lvl3pPr marL="1143000" indent="-228600">
              <a:defRPr kumimoji="1" sz="2400">
                <a:solidFill>
                  <a:srgbClr val="FFFF00"/>
                </a:solidFill>
                <a:latin typeface="Arial" pitchFamily="34" charset="0"/>
                <a:ea typeface="ＭＳ Ｐゴシック" pitchFamily="50" charset="-128"/>
              </a:defRPr>
            </a:lvl3pPr>
            <a:lvl4pPr marL="1600200" indent="-228600">
              <a:defRPr kumimoji="1" sz="2400">
                <a:solidFill>
                  <a:srgbClr val="FFFF00"/>
                </a:solidFill>
                <a:latin typeface="Arial" pitchFamily="34" charset="0"/>
                <a:ea typeface="ＭＳ Ｐゴシック" pitchFamily="50" charset="-128"/>
              </a:defRPr>
            </a:lvl4pPr>
            <a:lvl5pPr marL="2057400" indent="-22860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marL="0" lvl="1">
              <a:spcBef>
                <a:spcPts val="300"/>
              </a:spcBef>
              <a:spcAft>
                <a:spcPts val="0"/>
              </a:spcAft>
              <a:defRPr/>
            </a:pPr>
            <a:r>
              <a:rPr lang="tr-TR" altLang="ja-JP" sz="2100" b="1" u="sng" dirty="0">
                <a:solidFill>
                  <a:srgbClr val="0068B3"/>
                </a:solidFill>
              </a:rPr>
              <a:t>PPR6 (Şubat 2019)</a:t>
            </a:r>
            <a:endParaRPr lang="tr-TR" altLang="ja-JP" sz="2100" b="1" u="sng" dirty="0">
              <a:solidFill>
                <a:srgbClr val="0068B3"/>
              </a:solidFill>
              <a:cs typeface="Arial" panose="020B0604020202020204" pitchFamily="34" charset="0"/>
            </a:endParaRPr>
          </a:p>
        </p:txBody>
      </p:sp>
      <p:sp>
        <p:nvSpPr>
          <p:cNvPr id="22" name="正方形/長方形 1"/>
          <p:cNvSpPr>
            <a:spLocks noChangeArrowheads="1"/>
          </p:cNvSpPr>
          <p:nvPr/>
        </p:nvSpPr>
        <p:spPr bwMode="auto">
          <a:xfrm>
            <a:off x="160802" y="2872294"/>
            <a:ext cx="8486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12788" indent="-34766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a:buNone/>
            </a:pPr>
            <a:r>
              <a:rPr lang="tr-TR" altLang="ja-JP" sz="1800" dirty="0">
                <a:solidFill>
                  <a:prstClr val="black">
                    <a:lumMod val="65000"/>
                    <a:lumOff val="35000"/>
                  </a:prstClr>
                </a:solidFill>
                <a:latin typeface="Arial" panose="020B0604020202020204" pitchFamily="34" charset="0"/>
              </a:rPr>
              <a:t>Aşağıdaki hususları da kapsayacak şekilde taslak kılavuz ilkeler hazırlanmıştır</a:t>
            </a:r>
            <a:endParaRPr lang="tr-TR" altLang="ja-JP" sz="1400" dirty="0">
              <a:solidFill>
                <a:prstClr val="black">
                  <a:lumMod val="65000"/>
                  <a:lumOff val="35000"/>
                </a:prstClr>
              </a:solidFill>
              <a:latin typeface="Arial" panose="020B0604020202020204" pitchFamily="34" charset="0"/>
              <a:ea typeface="ＭＳ Ｐゴシック"/>
              <a:cs typeface="Arial" panose="020B0604020202020204" pitchFamily="34" charset="0"/>
            </a:endParaRPr>
          </a:p>
        </p:txBody>
      </p:sp>
      <p:sp>
        <p:nvSpPr>
          <p:cNvPr id="25" name="テキスト ボックス 24"/>
          <p:cNvSpPr txBox="1"/>
          <p:nvPr/>
        </p:nvSpPr>
        <p:spPr>
          <a:xfrm>
            <a:off x="82508" y="705589"/>
            <a:ext cx="8771953" cy="353943"/>
          </a:xfrm>
          <a:prstGeom prst="rect">
            <a:avLst/>
          </a:prstGeom>
          <a:noFill/>
          <a:ln/>
        </p:spPr>
        <p:style>
          <a:lnRef idx="2">
            <a:schemeClr val="accent1"/>
          </a:lnRef>
          <a:fillRef idx="1">
            <a:schemeClr val="lt1"/>
          </a:fillRef>
          <a:effectRef idx="0">
            <a:schemeClr val="accent1"/>
          </a:effectRef>
          <a:fontRef idx="minor">
            <a:schemeClr val="dk1"/>
          </a:fontRef>
        </p:style>
        <p:txBody>
          <a:bodyPr wrap="none" rtlCol="0">
            <a:spAutoFit/>
          </a:bodyPr>
          <a:lstStyle/>
          <a:p>
            <a:pPr marL="0" indent="0">
              <a:spcBef>
                <a:spcPts val="600"/>
              </a:spcBef>
              <a:spcAft>
                <a:spcPts val="600"/>
              </a:spcAft>
              <a:defRPr/>
            </a:pPr>
            <a:r>
              <a:rPr lang="tr-TR" altLang="ja-JP" sz="1700" b="1" dirty="0">
                <a:solidFill>
                  <a:schemeClr val="tx1">
                    <a:lumMod val="65000"/>
                    <a:lumOff val="35000"/>
                  </a:schemeClr>
                </a:solidFill>
                <a:latin typeface="Arial" panose="020B0604020202020204" pitchFamily="34" charset="0"/>
                <a:sym typeface="Wingdings" pitchFamily="2" charset="2"/>
              </a:rPr>
              <a:t>Küresel kükürt üst sınırının tutarlı bir şekilde uygulanmasına yönelik kılavuz ilkeler</a:t>
            </a:r>
          </a:p>
        </p:txBody>
      </p:sp>
      <p:sp>
        <p:nvSpPr>
          <p:cNvPr id="26" name="角丸四角形 25"/>
          <p:cNvSpPr/>
          <p:nvPr/>
        </p:nvSpPr>
        <p:spPr>
          <a:xfrm>
            <a:off x="308731" y="3204313"/>
            <a:ext cx="8560949" cy="2821327"/>
          </a:xfrm>
          <a:prstGeom prst="roundRect">
            <a:avLst>
              <a:gd name="adj" fmla="val 11809"/>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68288" lvl="2" indent="-268288" algn="just">
              <a:spcBef>
                <a:spcPts val="800"/>
              </a:spcBef>
              <a:buFont typeface="Arial" panose="020B0604020202020204" pitchFamily="34" charset="0"/>
              <a:buChar char="•"/>
              <a:defRPr/>
            </a:pPr>
            <a:r>
              <a:rPr lang="tr-TR" altLang="ja-JP" sz="2000" dirty="0">
                <a:solidFill>
                  <a:srgbClr val="595757"/>
                </a:solidFill>
                <a:latin typeface="Arial" panose="020B0604020202020204" pitchFamily="34" charset="0"/>
                <a:sym typeface="Wingdings" pitchFamily="2" charset="2"/>
              </a:rPr>
              <a:t>2020 için gemi uygulama planlaması (örn. “Gemi Uygulama </a:t>
            </a:r>
            <a:r>
              <a:rPr lang="tr-TR" altLang="ja-JP" sz="2000" dirty="0" err="1">
                <a:solidFill>
                  <a:srgbClr val="595757"/>
                </a:solidFill>
                <a:latin typeface="Arial" panose="020B0604020202020204" pitchFamily="34" charset="0"/>
                <a:sym typeface="Wingdings" pitchFamily="2" charset="2"/>
              </a:rPr>
              <a:t>Planı”nın</a:t>
            </a:r>
            <a:r>
              <a:rPr lang="tr-TR" altLang="ja-JP" sz="2000" dirty="0">
                <a:solidFill>
                  <a:srgbClr val="595757"/>
                </a:solidFill>
                <a:latin typeface="Arial" panose="020B0604020202020204" pitchFamily="34" charset="0"/>
                <a:sym typeface="Wingdings" pitchFamily="2" charset="2"/>
              </a:rPr>
              <a:t> geliştirilmesi tavsiye edilmiştir)</a:t>
            </a:r>
            <a:endParaRPr lang="tr-TR" altLang="en-US" sz="2000" dirty="0">
              <a:solidFill>
                <a:srgbClr val="595757"/>
              </a:solidFill>
              <a:latin typeface="Arial" panose="020B0604020202020204" pitchFamily="34" charset="0"/>
              <a:cs typeface="Arial" panose="020B0604020202020204" pitchFamily="34" charset="0"/>
              <a:sym typeface="Wingdings" pitchFamily="2" charset="2"/>
            </a:endParaRPr>
          </a:p>
          <a:p>
            <a:pPr marL="268288" lvl="2" indent="-268288" algn="just">
              <a:spcBef>
                <a:spcPts val="300"/>
              </a:spcBef>
              <a:buFont typeface="Arial" panose="020B0604020202020204" pitchFamily="34" charset="0"/>
              <a:buChar char="•"/>
              <a:defRPr/>
            </a:pPr>
            <a:r>
              <a:rPr lang="tr-TR" altLang="ja-JP" sz="2000" dirty="0">
                <a:solidFill>
                  <a:srgbClr val="595757"/>
                </a:solidFill>
                <a:latin typeface="Arial" panose="020B0604020202020204" pitchFamily="34" charset="0"/>
                <a:sym typeface="Wingdings" pitchFamily="2" charset="2"/>
              </a:rPr>
              <a:t>Yakıt ve makine sistemleri üzerindeki etki</a:t>
            </a:r>
            <a:endParaRPr lang="tr-TR" altLang="en-US" sz="2000" dirty="0">
              <a:solidFill>
                <a:srgbClr val="595757"/>
              </a:solidFill>
              <a:latin typeface="Arial" panose="020B0604020202020204" pitchFamily="34" charset="0"/>
              <a:cs typeface="Arial" panose="020B0604020202020204" pitchFamily="34" charset="0"/>
              <a:sym typeface="Wingdings" pitchFamily="2" charset="2"/>
            </a:endParaRPr>
          </a:p>
          <a:p>
            <a:pPr marL="268288" lvl="2" indent="-268288" algn="just">
              <a:spcBef>
                <a:spcPts val="200"/>
              </a:spcBef>
              <a:buFont typeface="Arial" panose="020B0604020202020204" pitchFamily="34" charset="0"/>
              <a:buChar char="•"/>
              <a:defRPr/>
            </a:pPr>
            <a:r>
              <a:rPr lang="tr-TR" altLang="ja-JP" sz="2000" dirty="0">
                <a:solidFill>
                  <a:srgbClr val="595757"/>
                </a:solidFill>
                <a:latin typeface="Arial" panose="020B0604020202020204" pitchFamily="34" charset="0"/>
                <a:sym typeface="Wingdings" pitchFamily="2" charset="2"/>
              </a:rPr>
              <a:t>Doğrulama sorunları, kontrol mekanizmaları ve eylemler (örn. sörvey, PSC denetimi, vb.)</a:t>
            </a:r>
            <a:endParaRPr lang="tr-TR" altLang="en-US" sz="2000" dirty="0">
              <a:solidFill>
                <a:srgbClr val="595757"/>
              </a:solidFill>
              <a:latin typeface="Arial" panose="020B0604020202020204" pitchFamily="34" charset="0"/>
              <a:cs typeface="Arial" panose="020B0604020202020204" pitchFamily="34" charset="0"/>
              <a:sym typeface="Wingdings" pitchFamily="2" charset="2"/>
            </a:endParaRPr>
          </a:p>
          <a:p>
            <a:pPr marL="268288" lvl="2" indent="-268288" algn="just">
              <a:spcBef>
                <a:spcPts val="300"/>
              </a:spcBef>
              <a:buFont typeface="Arial" panose="020B0604020202020204" pitchFamily="34" charset="0"/>
              <a:buChar char="•"/>
              <a:defRPr/>
            </a:pPr>
            <a:r>
              <a:rPr lang="tr-TR" altLang="ja-JP" sz="2000" dirty="0">
                <a:solidFill>
                  <a:srgbClr val="595757"/>
                </a:solidFill>
                <a:latin typeface="Arial" panose="020B0604020202020204" pitchFamily="34" charset="0"/>
                <a:sym typeface="Wingdings" pitchFamily="2" charset="2"/>
              </a:rPr>
              <a:t>Uygun akaryakıtın mevcut olmaması (örn. raporlama için standart bir format geliştirilmesi)</a:t>
            </a:r>
            <a:endParaRPr lang="tr-TR" altLang="en-US" sz="2000" dirty="0">
              <a:solidFill>
                <a:srgbClr val="595757"/>
              </a:solidFill>
              <a:latin typeface="Arial" panose="020B0604020202020204" pitchFamily="34" charset="0"/>
              <a:cs typeface="Arial" panose="020B0604020202020204" pitchFamily="34" charset="0"/>
              <a:sym typeface="Wingdings" pitchFamily="2" charset="2"/>
            </a:endParaRPr>
          </a:p>
          <a:p>
            <a:pPr marL="268288" lvl="2" indent="-268288" algn="just">
              <a:spcBef>
                <a:spcPts val="300"/>
              </a:spcBef>
              <a:buFont typeface="Arial" panose="020B0604020202020204" pitchFamily="34" charset="0"/>
              <a:buChar char="•"/>
              <a:defRPr/>
            </a:pPr>
            <a:r>
              <a:rPr lang="tr-TR" altLang="ja-JP" sz="2000" dirty="0">
                <a:solidFill>
                  <a:srgbClr val="595757"/>
                </a:solidFill>
                <a:latin typeface="Arial" panose="020B0604020202020204" pitchFamily="34" charset="0"/>
                <a:sym typeface="Wingdings" pitchFamily="2" charset="2"/>
              </a:rPr>
              <a:t>Uygun akaryakıtın tedariki ve kullanımı, vb. için rehberlik</a:t>
            </a:r>
            <a:endParaRPr lang="tr-TR" altLang="en-US" sz="2000" dirty="0">
              <a:solidFill>
                <a:srgbClr val="595757"/>
              </a:solidFill>
              <a:latin typeface="Arial" panose="020B0604020202020204" pitchFamily="34" charset="0"/>
              <a:cs typeface="Arial" panose="020B0604020202020204" pitchFamily="34" charset="0"/>
              <a:sym typeface="Wingdings" pitchFamily="2" charset="2"/>
            </a:endParaRPr>
          </a:p>
        </p:txBody>
      </p:sp>
      <p:sp>
        <p:nvSpPr>
          <p:cNvPr id="27"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5</a:t>
            </a:fld>
            <a:endParaRPr lang="tr-TR" altLang="ja-JP" sz="1800" dirty="0"/>
          </a:p>
        </p:txBody>
      </p:sp>
      <p:sp>
        <p:nvSpPr>
          <p:cNvPr id="10" name="正方形/長方形 9"/>
          <p:cNvSpPr/>
          <p:nvPr/>
        </p:nvSpPr>
        <p:spPr>
          <a:xfrm>
            <a:off x="4927600" y="6255056"/>
            <a:ext cx="4254076" cy="276999"/>
          </a:xfrm>
          <a:prstGeom prst="rect">
            <a:avLst/>
          </a:prstGeom>
        </p:spPr>
        <p:txBody>
          <a:bodyPr wrap="square">
            <a:spAutoFit/>
          </a:bodyPr>
          <a:lstStyle/>
          <a:p>
            <a:pPr eaLnBrk="1" hangingPunct="1">
              <a:buFont typeface="Wingdings" pitchFamily="2" charset="2"/>
              <a:buNone/>
              <a:defRPr/>
            </a:pPr>
            <a:r>
              <a:rPr lang="tr-TR" altLang="ja-JP" sz="1200" dirty="0">
                <a:solidFill>
                  <a:schemeClr val="tx1">
                    <a:lumMod val="65000"/>
                    <a:lumOff val="35000"/>
                  </a:schemeClr>
                </a:solidFill>
                <a:latin typeface="Arial" panose="020B0604020202020204" pitchFamily="34" charset="0"/>
              </a:rPr>
              <a:t>PPR: IMO Kirlilik Önleme ve Müdahale Alt Komitesi </a:t>
            </a:r>
            <a:endParaRPr lang="tr-TR" altLang="ja-JP" sz="1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テキスト ボックス 12"/>
          <p:cNvSpPr txBox="1">
            <a:spLocks noChangeArrowheads="1"/>
          </p:cNvSpPr>
          <p:nvPr/>
        </p:nvSpPr>
        <p:spPr bwMode="auto">
          <a:xfrm>
            <a:off x="4936045" y="6025640"/>
            <a:ext cx="40428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tr-TR" altLang="ja-JP" sz="1200" dirty="0">
                <a:solidFill>
                  <a:srgbClr val="595757"/>
                </a:solidFill>
                <a:latin typeface="Arial" panose="020B0604020202020204" pitchFamily="34" charset="0"/>
              </a:rPr>
              <a:t>MEPC: Deniz Çevresini Koruma Komitesi </a:t>
            </a:r>
          </a:p>
        </p:txBody>
      </p:sp>
      <p:sp>
        <p:nvSpPr>
          <p:cNvPr id="2" name="正方形/長方形 1"/>
          <p:cNvSpPr/>
          <p:nvPr/>
        </p:nvSpPr>
        <p:spPr>
          <a:xfrm>
            <a:off x="282075" y="6025640"/>
            <a:ext cx="4572000" cy="400110"/>
          </a:xfrm>
          <a:prstGeom prst="rect">
            <a:avLst/>
          </a:prstGeom>
        </p:spPr>
        <p:txBody>
          <a:bodyPr>
            <a:spAutoFit/>
          </a:bodyPr>
          <a:lstStyle/>
          <a:p>
            <a:pPr marL="342900" indent="-342900">
              <a:spcBef>
                <a:spcPts val="300"/>
              </a:spcBef>
              <a:buFont typeface="Wingdings" panose="05000000000000000000" pitchFamily="2" charset="2"/>
              <a:buChar char="Ø"/>
            </a:pPr>
            <a:r>
              <a:rPr lang="tr-TR" altLang="ja-JP" sz="2000" dirty="0">
                <a:solidFill>
                  <a:srgbClr val="595757"/>
                </a:solidFill>
                <a:latin typeface="Arial" pitchFamily="34" charset="0"/>
                <a:sym typeface="Wingdings" pitchFamily="2" charset="2"/>
              </a:rPr>
              <a:t>MEPC74’ün kabulü (Mayıs 2019)</a:t>
            </a:r>
          </a:p>
        </p:txBody>
      </p:sp>
    </p:spTree>
    <p:extLst>
      <p:ext uri="{BB962C8B-B14F-4D97-AF65-F5344CB8AC3E}">
        <p14:creationId xmlns:p14="http://schemas.microsoft.com/office/powerpoint/2010/main" val="1079989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94068" y="668374"/>
            <a:ext cx="824279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spcBef>
                <a:spcPts val="600"/>
              </a:spcBef>
              <a:spcAft>
                <a:spcPts val="600"/>
              </a:spcAft>
              <a:defRPr/>
            </a:pPr>
            <a:r>
              <a:rPr lang="tr-TR" altLang="ja-JP" sz="2400" b="1" dirty="0">
                <a:solidFill>
                  <a:schemeClr val="tx1">
                    <a:lumMod val="65000"/>
                    <a:lumOff val="35000"/>
                  </a:schemeClr>
                </a:solidFill>
                <a:latin typeface="Arial" panose="020B0604020202020204" pitchFamily="34" charset="0"/>
              </a:rPr>
              <a:t>Uygun olmayan akaryakıtları </a:t>
            </a:r>
            <a:r>
              <a:rPr lang="tr-TR" altLang="ja-JP" sz="2400" b="1" dirty="0" smtClean="0">
                <a:solidFill>
                  <a:schemeClr val="tx1">
                    <a:lumMod val="65000"/>
                    <a:lumOff val="35000"/>
                  </a:schemeClr>
                </a:solidFill>
                <a:latin typeface="Arial" panose="020B0604020202020204" pitchFamily="34" charset="0"/>
              </a:rPr>
              <a:t>taşımanın </a:t>
            </a:r>
            <a:r>
              <a:rPr lang="tr-TR" altLang="ja-JP" sz="2400" b="1" dirty="0">
                <a:solidFill>
                  <a:schemeClr val="tx1">
                    <a:lumMod val="65000"/>
                    <a:lumOff val="35000"/>
                  </a:schemeClr>
                </a:solidFill>
                <a:latin typeface="Arial" panose="020B0604020202020204" pitchFamily="34" charset="0"/>
              </a:rPr>
              <a:t>yasaklanması</a:t>
            </a:r>
          </a:p>
        </p:txBody>
      </p:sp>
      <p:sp>
        <p:nvSpPr>
          <p:cNvPr id="10" name="テキスト ボックス 2"/>
          <p:cNvSpPr txBox="1">
            <a:spLocks noChangeArrowheads="1"/>
          </p:cNvSpPr>
          <p:nvPr/>
        </p:nvSpPr>
        <p:spPr bwMode="auto">
          <a:xfrm>
            <a:off x="177569" y="1088178"/>
            <a:ext cx="1300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4572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tr-TR" altLang="ja-JP" sz="2100" b="1" u="sng" dirty="0">
                <a:solidFill>
                  <a:srgbClr val="0068B7"/>
                </a:solidFill>
                <a:latin typeface="Arial" panose="020B0604020202020204" pitchFamily="34" charset="0"/>
              </a:rPr>
              <a:t>MEPC73</a:t>
            </a:r>
            <a:endParaRPr lang="tr-TR" altLang="ja-JP" sz="2100" u="sng" dirty="0">
              <a:solidFill>
                <a:srgbClr val="0068B7"/>
              </a:solidFill>
              <a:latin typeface="Arial" panose="020B0604020202020204" pitchFamily="34" charset="0"/>
              <a:cs typeface="Arial" panose="020B0604020202020204" pitchFamily="34" charset="0"/>
            </a:endParaRPr>
          </a:p>
        </p:txBody>
      </p:sp>
      <p:sp>
        <p:nvSpPr>
          <p:cNvPr id="3" name="正方形/長方形 2"/>
          <p:cNvSpPr/>
          <p:nvPr/>
        </p:nvSpPr>
        <p:spPr>
          <a:xfrm>
            <a:off x="208878" y="1389782"/>
            <a:ext cx="8935122" cy="646331"/>
          </a:xfrm>
          <a:prstGeom prst="rect">
            <a:avLst/>
          </a:prstGeom>
        </p:spPr>
        <p:txBody>
          <a:bodyPr wrap="square">
            <a:spAutoFit/>
          </a:bodyPr>
          <a:lstStyle/>
          <a:p>
            <a:pPr marL="0" lvl="2" indent="0" algn="just">
              <a:spcBef>
                <a:spcPts val="0"/>
              </a:spcBef>
              <a:buNone/>
              <a:defRPr/>
            </a:pPr>
            <a:r>
              <a:rPr lang="tr-TR" altLang="ja-JP" dirty="0">
                <a:solidFill>
                  <a:schemeClr val="tx1">
                    <a:lumMod val="65000"/>
                    <a:lumOff val="35000"/>
                  </a:schemeClr>
                </a:solidFill>
                <a:latin typeface="Arial" panose="020B0604020202020204" pitchFamily="34" charset="0"/>
                <a:sym typeface="Wingdings" pitchFamily="2" charset="2"/>
              </a:rPr>
              <a:t>Uygun olmayan akaryakıtları </a:t>
            </a:r>
            <a:r>
              <a:rPr lang="tr-TR" altLang="ja-JP" dirty="0" smtClean="0">
                <a:solidFill>
                  <a:schemeClr val="tx1">
                    <a:lumMod val="65000"/>
                    <a:lumOff val="35000"/>
                  </a:schemeClr>
                </a:solidFill>
                <a:latin typeface="Arial" panose="020B0604020202020204" pitchFamily="34" charset="0"/>
                <a:sym typeface="Wingdings" pitchFamily="2" charset="2"/>
              </a:rPr>
              <a:t>taşımanın </a:t>
            </a:r>
            <a:r>
              <a:rPr lang="tr-TR" altLang="ja-JP" dirty="0">
                <a:solidFill>
                  <a:schemeClr val="tx1">
                    <a:lumMod val="65000"/>
                    <a:lumOff val="35000"/>
                  </a:schemeClr>
                </a:solidFill>
                <a:latin typeface="Arial" panose="020B0604020202020204" pitchFamily="34" charset="0"/>
                <a:sym typeface="Wingdings" pitchFamily="2" charset="2"/>
              </a:rPr>
              <a:t>yasaklanmasına ilişkin MARPOL Ek VI’daki taslak değişiklikler kabul edilmiştir (EGCS operasyonları yürüten gemiler hariç).</a:t>
            </a:r>
            <a:endParaRPr lang="tr-TR" altLang="ja-JP"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Rectangle 5"/>
          <p:cNvSpPr>
            <a:spLocks noChangeArrowheads="1"/>
          </p:cNvSpPr>
          <p:nvPr/>
        </p:nvSpPr>
        <p:spPr bwMode="auto">
          <a:xfrm>
            <a:off x="133008" y="71782"/>
            <a:ext cx="361669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defRPr/>
            </a:pPr>
            <a:r>
              <a:rPr lang="tr-TR" altLang="ja-JP" sz="2600" b="1" dirty="0">
                <a:solidFill>
                  <a:srgbClr val="0068B7"/>
                </a:solidFill>
                <a:latin typeface="Arial" panose="020B0604020202020204" pitchFamily="34" charset="0"/>
              </a:rPr>
              <a:t>IMO görüşmeleri (2/4)</a:t>
            </a:r>
            <a:endParaRPr lang="tr-TR" altLang="ja-JP" sz="2600" b="1" dirty="0">
              <a:solidFill>
                <a:srgbClr val="0068B7"/>
              </a:solidFill>
              <a:latin typeface="Arial" panose="020B0604020202020204" pitchFamily="34" charset="0"/>
              <a:cs typeface="Arial" panose="020B0604020202020204" pitchFamily="34" charset="0"/>
            </a:endParaRPr>
          </a:p>
        </p:txBody>
      </p:sp>
      <p:sp>
        <p:nvSpPr>
          <p:cNvPr id="5" name="正方形/長方形 4"/>
          <p:cNvSpPr/>
          <p:nvPr/>
        </p:nvSpPr>
        <p:spPr>
          <a:xfrm>
            <a:off x="-104993" y="1995566"/>
            <a:ext cx="7659621" cy="400110"/>
          </a:xfrm>
          <a:prstGeom prst="rect">
            <a:avLst/>
          </a:prstGeom>
        </p:spPr>
        <p:txBody>
          <a:bodyPr wrap="square">
            <a:spAutoFit/>
          </a:bodyPr>
          <a:lstStyle/>
          <a:p>
            <a:pPr marL="630238" lvl="2" indent="-177800" algn="just">
              <a:spcBef>
                <a:spcPts val="300"/>
              </a:spcBef>
              <a:buFont typeface="Arial" panose="020B0604020202020204" pitchFamily="34" charset="0"/>
              <a:buChar char="•"/>
              <a:tabLst>
                <a:tab pos="2425700" algn="l"/>
              </a:tabLst>
              <a:defRPr/>
            </a:pPr>
            <a:r>
              <a:rPr lang="tr-TR" altLang="ja-JP" sz="2000" dirty="0">
                <a:solidFill>
                  <a:schemeClr val="tx1">
                    <a:lumMod val="65000"/>
                    <a:lumOff val="35000"/>
                  </a:schemeClr>
                </a:solidFill>
                <a:latin typeface="Arial" panose="020B0604020202020204" pitchFamily="34" charset="0"/>
              </a:rPr>
              <a:t>Yürürlük tarihi: 1 Mart 2020</a:t>
            </a:r>
          </a:p>
        </p:txBody>
      </p:sp>
      <p:sp>
        <p:nvSpPr>
          <p:cNvPr id="14"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6</a:t>
            </a:fld>
            <a:endParaRPr lang="tr-TR" altLang="ja-JP" sz="1800" dirty="0"/>
          </a:p>
        </p:txBody>
      </p:sp>
      <p:sp>
        <p:nvSpPr>
          <p:cNvPr id="15" name="正方形/長方形 14"/>
          <p:cNvSpPr/>
          <p:nvPr/>
        </p:nvSpPr>
        <p:spPr>
          <a:xfrm>
            <a:off x="177569" y="2455472"/>
            <a:ext cx="4277565"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spcAft>
                <a:spcPts val="600"/>
              </a:spcAft>
              <a:defRPr/>
            </a:pPr>
            <a:r>
              <a:rPr lang="tr-TR" altLang="ja-JP" sz="2200" b="1" dirty="0">
                <a:solidFill>
                  <a:srgbClr val="595757"/>
                </a:solidFill>
                <a:latin typeface="Arial" panose="020B0604020202020204" pitchFamily="34" charset="0"/>
              </a:rPr>
              <a:t>Akaryakıt numunesi alınması</a:t>
            </a:r>
            <a:endParaRPr lang="tr-TR" altLang="ja-JP" sz="2200" b="1" dirty="0">
              <a:solidFill>
                <a:srgbClr val="595757"/>
              </a:solidFill>
              <a:latin typeface="Arial" panose="020B0604020202020204" pitchFamily="34" charset="0"/>
              <a:cs typeface="Arial" panose="020B0604020202020204" pitchFamily="34" charset="0"/>
            </a:endParaRPr>
          </a:p>
        </p:txBody>
      </p:sp>
      <p:sp>
        <p:nvSpPr>
          <p:cNvPr id="17" name="テキスト ボックス 2"/>
          <p:cNvSpPr txBox="1">
            <a:spLocks noChangeArrowheads="1"/>
          </p:cNvSpPr>
          <p:nvPr/>
        </p:nvSpPr>
        <p:spPr bwMode="auto">
          <a:xfrm>
            <a:off x="208878" y="2868838"/>
            <a:ext cx="1269232" cy="415498"/>
          </a:xfrm>
          <a:prstGeom prst="rect">
            <a:avLst/>
          </a:prstGeom>
          <a:noFill/>
          <a:ln w="15875">
            <a:noFill/>
            <a:miter lim="800000"/>
            <a:headEnd/>
            <a:tailEnd/>
          </a:ln>
        </p:spPr>
        <p:txBody>
          <a:bodyPr wrap="square">
            <a:spAutoFit/>
          </a:bodyPr>
          <a:lstStyle>
            <a:lvl1pPr marL="342900" indent="-342900">
              <a:defRPr kumimoji="1" sz="2400">
                <a:solidFill>
                  <a:srgbClr val="FFFF00"/>
                </a:solidFill>
                <a:latin typeface="Arial" pitchFamily="34" charset="0"/>
                <a:ea typeface="ＭＳ Ｐゴシック" pitchFamily="50" charset="-128"/>
              </a:defRPr>
            </a:lvl1pPr>
            <a:lvl2pPr marL="742950" indent="-285750">
              <a:defRPr kumimoji="1" sz="2400">
                <a:solidFill>
                  <a:srgbClr val="FFFF00"/>
                </a:solidFill>
                <a:latin typeface="Arial" pitchFamily="34" charset="0"/>
                <a:ea typeface="ＭＳ Ｐゴシック" pitchFamily="50" charset="-128"/>
              </a:defRPr>
            </a:lvl2pPr>
            <a:lvl3pPr marL="1143000" indent="-228600">
              <a:defRPr kumimoji="1" sz="2400">
                <a:solidFill>
                  <a:srgbClr val="FFFF00"/>
                </a:solidFill>
                <a:latin typeface="Arial" pitchFamily="34" charset="0"/>
                <a:ea typeface="ＭＳ Ｐゴシック" pitchFamily="50" charset="-128"/>
              </a:defRPr>
            </a:lvl3pPr>
            <a:lvl4pPr marL="1600200" indent="-228600">
              <a:defRPr kumimoji="1" sz="2400">
                <a:solidFill>
                  <a:srgbClr val="FFFF00"/>
                </a:solidFill>
                <a:latin typeface="Arial" pitchFamily="34" charset="0"/>
                <a:ea typeface="ＭＳ Ｐゴシック" pitchFamily="50" charset="-128"/>
              </a:defRPr>
            </a:lvl4pPr>
            <a:lvl5pPr marL="2057400" indent="-22860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marL="0" lvl="1">
              <a:spcBef>
                <a:spcPts val="300"/>
              </a:spcBef>
              <a:spcAft>
                <a:spcPts val="0"/>
              </a:spcAft>
              <a:defRPr/>
            </a:pPr>
            <a:r>
              <a:rPr lang="tr-TR" altLang="ja-JP" sz="2100" b="1" u="sng" dirty="0">
                <a:solidFill>
                  <a:srgbClr val="0068B3"/>
                </a:solidFill>
              </a:rPr>
              <a:t>PPR6</a:t>
            </a:r>
            <a:endParaRPr lang="tr-TR" altLang="ja-JP" sz="2100" b="1" u="sng" dirty="0">
              <a:solidFill>
                <a:srgbClr val="0068B3"/>
              </a:solidFill>
              <a:cs typeface="Arial" panose="020B0604020202020204" pitchFamily="34" charset="0"/>
            </a:endParaRPr>
          </a:p>
        </p:txBody>
      </p:sp>
      <p:sp>
        <p:nvSpPr>
          <p:cNvPr id="22" name="正方形/長方形 1"/>
          <p:cNvSpPr>
            <a:spLocks noChangeArrowheads="1"/>
          </p:cNvSpPr>
          <p:nvPr/>
        </p:nvSpPr>
        <p:spPr bwMode="auto">
          <a:xfrm>
            <a:off x="150870" y="3608682"/>
            <a:ext cx="8993129" cy="288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712788" indent="-347663">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457200" lvl="2" indent="-457200">
              <a:buFont typeface="+mj-ea"/>
              <a:buAutoNum type="circleNumDbPlain"/>
            </a:pPr>
            <a:r>
              <a:rPr lang="tr-TR" altLang="ja-JP" sz="1800" dirty="0">
                <a:solidFill>
                  <a:schemeClr val="tx1">
                    <a:lumMod val="65000"/>
                    <a:lumOff val="35000"/>
                  </a:schemeClr>
                </a:solidFill>
                <a:latin typeface="Arial" panose="020B0604020202020204" pitchFamily="34" charset="0"/>
              </a:rPr>
              <a:t>Gemide kullanılan akaryakıtın doğrulanması için numune alınacak yerin belirlenmesi (en geç yürürlüğe girişten 12 ay sonra veya daha sonrasında yapılacak olan yenileme sörveyine kadar belirlenmelidir)</a:t>
            </a:r>
          </a:p>
          <a:p>
            <a:pPr marL="0" lvl="2" indent="0">
              <a:buNone/>
            </a:pPr>
            <a:r>
              <a:rPr lang="tr-TR" altLang="en-US" sz="1800" dirty="0">
                <a:solidFill>
                  <a:schemeClr val="tx1">
                    <a:lumMod val="65000"/>
                    <a:lumOff val="35000"/>
                  </a:schemeClr>
                </a:solidFill>
                <a:latin typeface="Arial" panose="020B0604020202020204" pitchFamily="34" charset="0"/>
              </a:rPr>
              <a:t>②　IAPP Sertifikası Ekinin formunda değişiklik yapılması</a:t>
            </a:r>
          </a:p>
          <a:p>
            <a:pPr marL="0" lvl="2" indent="0">
              <a:buNone/>
            </a:pPr>
            <a:r>
              <a:rPr lang="tr-TR" altLang="en-US" sz="1800" dirty="0">
                <a:solidFill>
                  <a:schemeClr val="tx1">
                    <a:lumMod val="65000"/>
                    <a:lumOff val="35000"/>
                  </a:schemeClr>
                </a:solidFill>
                <a:latin typeface="Arial" panose="020B0604020202020204" pitchFamily="34" charset="0"/>
              </a:rPr>
              <a:t>③　Akaryakıt numuneleri için doğrulama prosedürü</a:t>
            </a:r>
          </a:p>
          <a:p>
            <a:pPr marL="720725" lvl="2" indent="-273050"/>
            <a:r>
              <a:rPr lang="tr-TR" altLang="ja-JP" sz="1800" dirty="0">
                <a:solidFill>
                  <a:schemeClr val="tx1">
                    <a:lumMod val="65000"/>
                    <a:lumOff val="35000"/>
                  </a:schemeClr>
                </a:solidFill>
                <a:latin typeface="Arial" panose="020B0604020202020204" pitchFamily="34" charset="0"/>
              </a:rPr>
              <a:t>Kullanım </a:t>
            </a:r>
            <a:r>
              <a:rPr lang="tr-TR" altLang="ja-JP" sz="1800" dirty="0" smtClean="0">
                <a:solidFill>
                  <a:schemeClr val="tx1">
                    <a:lumMod val="65000"/>
                    <a:lumOff val="35000"/>
                  </a:schemeClr>
                </a:solidFill>
                <a:latin typeface="Arial" panose="020B0604020202020204" pitchFamily="34" charset="0"/>
              </a:rPr>
              <a:t>numunesi ‘’In-use’’</a:t>
            </a:r>
            <a:r>
              <a:rPr lang="tr-TR" sz="2000" dirty="0" smtClean="0"/>
              <a:t> </a:t>
            </a:r>
            <a:r>
              <a:rPr lang="tr-TR" altLang="ja-JP" sz="1800" dirty="0">
                <a:solidFill>
                  <a:schemeClr val="tx1">
                    <a:lumMod val="65000"/>
                    <a:lumOff val="35000"/>
                  </a:schemeClr>
                </a:solidFill>
                <a:latin typeface="Arial" panose="020B0604020202020204" pitchFamily="34" charset="0"/>
              </a:rPr>
              <a:t>(akaryakıt sisteminden alınmış): %0,53</a:t>
            </a:r>
          </a:p>
          <a:p>
            <a:pPr marL="720725" lvl="2" indent="-273050"/>
            <a:r>
              <a:rPr lang="tr-TR" altLang="ja-JP" sz="1800" dirty="0">
                <a:solidFill>
                  <a:schemeClr val="tx1">
                    <a:lumMod val="65000"/>
                    <a:lumOff val="35000"/>
                  </a:schemeClr>
                </a:solidFill>
                <a:latin typeface="Arial" panose="020B0604020202020204" pitchFamily="34" charset="0"/>
              </a:rPr>
              <a:t>Gemiden alınmış numune </a:t>
            </a:r>
            <a:r>
              <a:rPr lang="tr-TR" altLang="ja-JP" sz="1800" dirty="0" smtClean="0">
                <a:solidFill>
                  <a:schemeClr val="tx1">
                    <a:lumMod val="65000"/>
                    <a:lumOff val="35000"/>
                  </a:schemeClr>
                </a:solidFill>
                <a:latin typeface="Arial" panose="020B0604020202020204" pitchFamily="34" charset="0"/>
              </a:rPr>
              <a:t>‘’On-board’’ (yakıt ikmali tanklarından</a:t>
            </a:r>
            <a:r>
              <a:rPr lang="tr-TR" altLang="ja-JP" sz="1800" dirty="0">
                <a:solidFill>
                  <a:schemeClr val="tx1">
                    <a:lumMod val="65000"/>
                    <a:lumOff val="35000"/>
                  </a:schemeClr>
                </a:solidFill>
                <a:latin typeface="Arial" panose="020B0604020202020204" pitchFamily="34" charset="0"/>
              </a:rPr>
              <a:t>, vb. alınmış): %0,53</a:t>
            </a:r>
            <a:endParaRPr lang="tr-TR" altLang="ja-JP" sz="1800" dirty="0">
              <a:solidFill>
                <a:schemeClr val="tx1">
                  <a:lumMod val="65000"/>
                  <a:lumOff val="35000"/>
                </a:schemeClr>
              </a:solidFill>
              <a:latin typeface="Arial" panose="020B0604020202020204" pitchFamily="34" charset="0"/>
              <a:cs typeface="Arial" panose="020B0604020202020204" pitchFamily="34" charset="0"/>
            </a:endParaRPr>
          </a:p>
          <a:p>
            <a:pPr marL="525462" lvl="1" indent="-342900">
              <a:spcBef>
                <a:spcPts val="300"/>
              </a:spcBef>
              <a:buFont typeface="Wingdings" panose="05000000000000000000" pitchFamily="2" charset="2"/>
              <a:buChar char="Ø"/>
              <a:tabLst>
                <a:tab pos="444500" algn="l"/>
                <a:tab pos="1968500" algn="l"/>
              </a:tabLst>
              <a:defRPr/>
            </a:pPr>
            <a:r>
              <a:rPr lang="tr-TR" altLang="ja-JP" sz="1800" dirty="0">
                <a:solidFill>
                  <a:schemeClr val="tx1">
                    <a:lumMod val="65000"/>
                    <a:lumOff val="35000"/>
                  </a:schemeClr>
                </a:solidFill>
                <a:latin typeface="Arial" panose="020B0604020202020204" pitchFamily="34" charset="0"/>
              </a:rPr>
              <a:t>Onay: MEPC74 (Mayıs 2019) / Yürürlük: MEPC75 (İlkbahar 2020)</a:t>
            </a:r>
            <a:endParaRPr lang="tr-TR" altLang="ja-JP" sz="1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5" name="正方形/長方形 24"/>
          <p:cNvSpPr/>
          <p:nvPr/>
        </p:nvSpPr>
        <p:spPr>
          <a:xfrm>
            <a:off x="0" y="3206707"/>
            <a:ext cx="7332373" cy="369332"/>
          </a:xfrm>
          <a:prstGeom prst="rect">
            <a:avLst/>
          </a:prstGeom>
        </p:spPr>
        <p:txBody>
          <a:bodyPr wrap="square">
            <a:spAutoFit/>
          </a:bodyPr>
          <a:lstStyle/>
          <a:p>
            <a:r>
              <a:rPr lang="tr-TR" altLang="ja-JP" dirty="0">
                <a:solidFill>
                  <a:prstClr val="black">
                    <a:lumMod val="65000"/>
                    <a:lumOff val="35000"/>
                  </a:prstClr>
                </a:solidFill>
                <a:latin typeface="Arial" panose="020B0604020202020204" pitchFamily="34" charset="0"/>
              </a:rPr>
              <a:t>  MARPOL Ek VI için aşağıdaki taslak değişiklikler hazırlanmıştır</a:t>
            </a:r>
            <a:endParaRPr lang="tr-TR" altLang="ja-JP" dirty="0">
              <a:solidFill>
                <a:prstClr val="black">
                  <a:lumMod val="65000"/>
                  <a:lumOff val="35000"/>
                </a:prstClr>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4211452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5"/>
          <p:cNvSpPr>
            <a:spLocks noChangeArrowheads="1"/>
          </p:cNvSpPr>
          <p:nvPr/>
        </p:nvSpPr>
        <p:spPr bwMode="auto">
          <a:xfrm>
            <a:off x="133008" y="71782"/>
            <a:ext cx="361669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defRPr/>
            </a:pPr>
            <a:r>
              <a:rPr lang="tr-TR" altLang="ja-JP" sz="2600" b="1" dirty="0">
                <a:solidFill>
                  <a:srgbClr val="0068B7"/>
                </a:solidFill>
                <a:latin typeface="Arial" panose="020B0604020202020204" pitchFamily="34" charset="0"/>
              </a:rPr>
              <a:t>IMO görüşmeleri (3/4)</a:t>
            </a:r>
            <a:endParaRPr lang="tr-TR" altLang="ja-JP" sz="2600" b="1" dirty="0">
              <a:solidFill>
                <a:srgbClr val="0068B7"/>
              </a:solidFill>
              <a:latin typeface="Arial" panose="020B0604020202020204" pitchFamily="34" charset="0"/>
              <a:cs typeface="Arial" panose="020B0604020202020204" pitchFamily="34" charset="0"/>
            </a:endParaRPr>
          </a:p>
        </p:txBody>
      </p:sp>
      <p:sp>
        <p:nvSpPr>
          <p:cNvPr id="14"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latin typeface="Arial" panose="020B0604020202020204" pitchFamily="34" charset="0"/>
                <a:cs typeface="Arial" panose="020B0604020202020204" pitchFamily="34" charset="0"/>
              </a:rPr>
              <a:pPr>
                <a:defRPr/>
              </a:pPr>
              <a:t>7</a:t>
            </a:fld>
            <a:endParaRPr lang="tr-TR" altLang="ja-JP" sz="1800" dirty="0">
              <a:latin typeface="Arial" panose="020B0604020202020204" pitchFamily="34" charset="0"/>
              <a:cs typeface="Arial" panose="020B0604020202020204" pitchFamily="34" charset="0"/>
            </a:endParaRPr>
          </a:p>
        </p:txBody>
      </p:sp>
      <p:sp>
        <p:nvSpPr>
          <p:cNvPr id="16" name="角丸四角形 15"/>
          <p:cNvSpPr/>
          <p:nvPr/>
        </p:nvSpPr>
        <p:spPr>
          <a:xfrm>
            <a:off x="152620" y="2039964"/>
            <a:ext cx="8877523" cy="1775992"/>
          </a:xfrm>
          <a:prstGeom prst="roundRect">
            <a:avLst>
              <a:gd name="adj" fmla="val 11809"/>
            </a:avLst>
          </a:prstGeom>
          <a:solidFill>
            <a:schemeClr val="accent5">
              <a:lumMod val="20000"/>
              <a:lumOff val="80000"/>
            </a:schemeClr>
          </a:solidFill>
          <a:ln w="28575">
            <a:solidFill>
              <a:srgbClr val="0068B7"/>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endParaRPr lang="tr-TR" altLang="ja-JP" sz="200" dirty="0">
              <a:solidFill>
                <a:srgbClr val="595757"/>
              </a:solidFill>
              <a:latin typeface="Arial" panose="020B0604020202020204" pitchFamily="34" charset="0"/>
              <a:cs typeface="Arial" panose="020B0604020202020204" pitchFamily="34" charset="0"/>
            </a:endParaRPr>
          </a:p>
          <a:p>
            <a:pPr marL="179388" indent="-179388">
              <a:spcBef>
                <a:spcPts val="300"/>
              </a:spcBef>
              <a:buFont typeface="Arial" panose="020B0604020202020204" pitchFamily="34" charset="0"/>
              <a:buChar char="•"/>
            </a:pPr>
            <a:r>
              <a:rPr lang="tr-TR" altLang="ja-JP" sz="1600" dirty="0">
                <a:solidFill>
                  <a:srgbClr val="595757"/>
                </a:solidFill>
                <a:latin typeface="Arial" panose="020B0604020202020204" pitchFamily="34" charset="0"/>
              </a:rPr>
              <a:t>Geçiş planı (uygun olmayan akaryakıtların tüketilmesi, uygun akaryakıtın ikmali, vb.)</a:t>
            </a:r>
          </a:p>
          <a:p>
            <a:pPr marL="179388" indent="-179388">
              <a:spcBef>
                <a:spcPts val="300"/>
              </a:spcBef>
              <a:buFont typeface="Arial" panose="020B0604020202020204" pitchFamily="34" charset="0"/>
              <a:buChar char="•"/>
            </a:pPr>
            <a:r>
              <a:rPr lang="tr-TR" altLang="ja-JP" sz="1600" dirty="0">
                <a:solidFill>
                  <a:srgbClr val="595757"/>
                </a:solidFill>
                <a:latin typeface="Arial" panose="020B0604020202020204" pitchFamily="34" charset="0"/>
              </a:rPr>
              <a:t>Yeni akaryakıtların kullanılmasının makine sistemleri üzerindeki potansiyel etkilerinin değerlendirilmesi</a:t>
            </a:r>
          </a:p>
          <a:p>
            <a:pPr marL="179388" indent="-179388">
              <a:spcBef>
                <a:spcPts val="300"/>
              </a:spcBef>
              <a:buFont typeface="Arial" panose="020B0604020202020204" pitchFamily="34" charset="0"/>
              <a:buChar char="•"/>
            </a:pPr>
            <a:r>
              <a:rPr lang="tr-TR" altLang="ja-JP" sz="1600" dirty="0">
                <a:solidFill>
                  <a:srgbClr val="595757"/>
                </a:solidFill>
                <a:latin typeface="Arial" panose="020B0604020202020204" pitchFamily="34" charset="0"/>
              </a:rPr>
              <a:t>Uygun yakıtın temin edilmesi planı</a:t>
            </a:r>
          </a:p>
          <a:p>
            <a:pPr marL="179388" indent="-179388">
              <a:spcBef>
                <a:spcPts val="300"/>
              </a:spcBef>
              <a:buFont typeface="Arial" panose="020B0604020202020204" pitchFamily="34" charset="0"/>
              <a:buChar char="•"/>
            </a:pPr>
            <a:r>
              <a:rPr lang="tr-TR" altLang="ja-JP" sz="1600" dirty="0">
                <a:solidFill>
                  <a:srgbClr val="595757"/>
                </a:solidFill>
                <a:latin typeface="Arial" panose="020B0604020202020204" pitchFamily="34" charset="0"/>
              </a:rPr>
              <a:t>Akaryakıt boru hatlarının modifiye edilmesi ve tankların temizlenmesi (gerekirse)</a:t>
            </a:r>
            <a:endParaRPr lang="tr-TR" altLang="ja-JP" sz="1600" dirty="0">
              <a:solidFill>
                <a:srgbClr val="595757"/>
              </a:solidFill>
              <a:latin typeface="Arial" panose="020B0604020202020204" pitchFamily="34" charset="0"/>
              <a:cs typeface="Arial" panose="020B0604020202020204" pitchFamily="34" charset="0"/>
            </a:endParaRPr>
          </a:p>
        </p:txBody>
      </p:sp>
      <p:sp>
        <p:nvSpPr>
          <p:cNvPr id="19" name="テキスト ボックス 18"/>
          <p:cNvSpPr txBox="1">
            <a:spLocks noChangeArrowheads="1"/>
          </p:cNvSpPr>
          <p:nvPr/>
        </p:nvSpPr>
        <p:spPr bwMode="auto">
          <a:xfrm>
            <a:off x="127636" y="1194155"/>
            <a:ext cx="9029089" cy="727566"/>
          </a:xfrm>
          <a:prstGeom prst="rect">
            <a:avLst/>
          </a:prstGeom>
          <a:noFill/>
          <a:ln w="15875">
            <a:noFill/>
            <a:miter lim="800000"/>
            <a:headEnd/>
            <a:tailEnd/>
          </a:ln>
        </p:spPr>
        <p:txBody>
          <a:bodyPr wrap="square">
            <a:noAutofit/>
          </a:bodyPr>
          <a:lstStyle>
            <a:lvl1pPr marL="342900" indent="-342900">
              <a:defRPr kumimoji="1" sz="2400">
                <a:solidFill>
                  <a:srgbClr val="FFFF00"/>
                </a:solidFill>
                <a:latin typeface="Arial" pitchFamily="34" charset="0"/>
                <a:ea typeface="ＭＳ Ｐゴシック" pitchFamily="50" charset="-128"/>
              </a:defRPr>
            </a:lvl1pPr>
            <a:lvl2pPr marL="742950" indent="-285750">
              <a:defRPr kumimoji="1" sz="2400">
                <a:solidFill>
                  <a:srgbClr val="FFFF00"/>
                </a:solidFill>
                <a:latin typeface="Arial" pitchFamily="34" charset="0"/>
                <a:ea typeface="ＭＳ Ｐゴシック" pitchFamily="50" charset="-128"/>
              </a:defRPr>
            </a:lvl2pPr>
            <a:lvl3pPr marL="1143000" indent="-228600">
              <a:defRPr kumimoji="1" sz="2400">
                <a:solidFill>
                  <a:srgbClr val="FFFF00"/>
                </a:solidFill>
                <a:latin typeface="Arial" pitchFamily="34" charset="0"/>
                <a:ea typeface="ＭＳ Ｐゴシック" pitchFamily="50" charset="-128"/>
              </a:defRPr>
            </a:lvl3pPr>
            <a:lvl4pPr marL="1600200" indent="-228600">
              <a:defRPr kumimoji="1" sz="2400">
                <a:solidFill>
                  <a:srgbClr val="FFFF00"/>
                </a:solidFill>
                <a:latin typeface="Arial" pitchFamily="34" charset="0"/>
                <a:ea typeface="ＭＳ Ｐゴシック" pitchFamily="50" charset="-128"/>
              </a:defRPr>
            </a:lvl4pPr>
            <a:lvl5pPr marL="2057400" indent="-228600">
              <a:defRPr kumimoji="1" sz="2400">
                <a:solidFill>
                  <a:srgbClr val="FFFF00"/>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rgbClr val="FFFF00"/>
                </a:solidFill>
                <a:latin typeface="Arial" pitchFamily="34" charset="0"/>
                <a:ea typeface="ＭＳ Ｐゴシック" pitchFamily="50" charset="-128"/>
              </a:defRPr>
            </a:lvl9pPr>
          </a:lstStyle>
          <a:p>
            <a:pPr marL="0" indent="0">
              <a:spcBef>
                <a:spcPts val="300"/>
              </a:spcBef>
              <a:spcAft>
                <a:spcPts val="0"/>
              </a:spcAft>
              <a:defRPr/>
            </a:pPr>
            <a:r>
              <a:rPr lang="tr-TR" altLang="ja-JP" sz="1800" dirty="0">
                <a:solidFill>
                  <a:prstClr val="black">
                    <a:lumMod val="65000"/>
                    <a:lumOff val="35000"/>
                  </a:prstClr>
                </a:solidFill>
              </a:rPr>
              <a:t>Bir gemi uygulama planı hazırlanmasını ve bunun gemide bulundurulmasını tavsiye eden bir kılavuz, MEPC Sirküleri “MEPC.1/Circ.878” olarak yayınlanmıştır. </a:t>
            </a:r>
            <a:endParaRPr lang="tr-TR" altLang="ja-JP" sz="1800" dirty="0">
              <a:solidFill>
                <a:prstClr val="black">
                  <a:lumMod val="65000"/>
                  <a:lumOff val="35000"/>
                </a:prstClr>
              </a:solidFill>
              <a:ea typeface="ＭＳ Ｐゴシック"/>
              <a:cs typeface="Arial" panose="020B0604020202020204" pitchFamily="34" charset="0"/>
            </a:endParaRPr>
          </a:p>
          <a:p>
            <a:pPr marL="0" indent="0">
              <a:spcBef>
                <a:spcPts val="300"/>
              </a:spcBef>
              <a:spcAft>
                <a:spcPts val="0"/>
              </a:spcAft>
              <a:defRPr/>
            </a:pPr>
            <a:endParaRPr lang="tr-TR" altLang="ja-JP" sz="2000" dirty="0">
              <a:solidFill>
                <a:schemeClr val="tx1"/>
              </a:solidFill>
              <a:ea typeface="ＭＳ Ｐゴシック"/>
              <a:cs typeface="Arial" panose="020B0604020202020204" pitchFamily="34" charset="0"/>
            </a:endParaRPr>
          </a:p>
        </p:txBody>
      </p:sp>
      <p:sp>
        <p:nvSpPr>
          <p:cNvPr id="20" name="テキスト ボックス 19"/>
          <p:cNvSpPr txBox="1"/>
          <p:nvPr/>
        </p:nvSpPr>
        <p:spPr>
          <a:xfrm>
            <a:off x="321239" y="1830621"/>
            <a:ext cx="3101626" cy="400110"/>
          </a:xfrm>
          <a:prstGeom prst="rect">
            <a:avLst/>
          </a:prstGeom>
          <a:solidFill>
            <a:schemeClr val="bg1"/>
          </a:solidFill>
          <a:ln>
            <a:solidFill>
              <a:srgbClr val="0068B7"/>
            </a:solidFill>
          </a:ln>
        </p:spPr>
        <p:txBody>
          <a:bodyPr wrap="square" rtlCol="0">
            <a:spAutoFit/>
          </a:bodyPr>
          <a:lstStyle/>
          <a:p>
            <a:r>
              <a:rPr lang="tr-TR" altLang="ja-JP" sz="2000" b="1" dirty="0">
                <a:solidFill>
                  <a:srgbClr val="0068B7"/>
                </a:solidFill>
                <a:latin typeface="Arial" panose="020B0604020202020204" pitchFamily="34" charset="0"/>
              </a:rPr>
              <a:t>Kılavuzun ana hatları</a:t>
            </a:r>
            <a:endParaRPr lang="tr-TR" altLang="en-US" sz="2000" b="1" dirty="0">
              <a:solidFill>
                <a:srgbClr val="0068B7"/>
              </a:solidFill>
              <a:latin typeface="Arial" panose="020B0604020202020204" pitchFamily="34" charset="0"/>
              <a:cs typeface="Arial" panose="020B0604020202020204" pitchFamily="34" charset="0"/>
            </a:endParaRPr>
          </a:p>
        </p:txBody>
      </p:sp>
      <p:sp>
        <p:nvSpPr>
          <p:cNvPr id="21" name="正方形/長方形 20"/>
          <p:cNvSpPr/>
          <p:nvPr/>
        </p:nvSpPr>
        <p:spPr>
          <a:xfrm>
            <a:off x="127636" y="763268"/>
            <a:ext cx="6831964"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spcBef>
                <a:spcPts val="600"/>
              </a:spcBef>
              <a:spcAft>
                <a:spcPts val="600"/>
              </a:spcAft>
              <a:defRPr/>
            </a:pPr>
            <a:r>
              <a:rPr lang="tr-TR" altLang="ja-JP" sz="2200" b="1" dirty="0">
                <a:solidFill>
                  <a:schemeClr val="tx1">
                    <a:lumMod val="65000"/>
                    <a:lumOff val="35000"/>
                  </a:schemeClr>
                </a:solidFill>
                <a:latin typeface="Arial" panose="020B0604020202020204" pitchFamily="34" charset="0"/>
                <a:sym typeface="Wingdings" pitchFamily="2" charset="2"/>
              </a:rPr>
              <a:t>Gemi Uygulama </a:t>
            </a:r>
            <a:r>
              <a:rPr lang="tr-TR" altLang="ja-JP" sz="2200" b="1" dirty="0" smtClean="0">
                <a:solidFill>
                  <a:schemeClr val="tx1">
                    <a:lumMod val="65000"/>
                    <a:lumOff val="35000"/>
                  </a:schemeClr>
                </a:solidFill>
                <a:latin typeface="Arial" panose="020B0604020202020204" pitchFamily="34" charset="0"/>
                <a:sym typeface="Wingdings" pitchFamily="2" charset="2"/>
              </a:rPr>
              <a:t>Planı (Ship Implementation Plan)</a:t>
            </a:r>
            <a:endParaRPr lang="tr-TR" altLang="ja-JP" sz="2200" b="1" dirty="0">
              <a:solidFill>
                <a:schemeClr val="tx1">
                  <a:lumMod val="65000"/>
                  <a:lumOff val="35000"/>
                </a:schemeClr>
              </a:solidFill>
              <a:latin typeface="Arial" panose="020B0604020202020204" pitchFamily="34" charset="0"/>
              <a:cs typeface="Arial" panose="020B0604020202020204" pitchFamily="34" charset="0"/>
              <a:sym typeface="Wingdings" pitchFamily="2" charset="2"/>
            </a:endParaRPr>
          </a:p>
        </p:txBody>
      </p:sp>
      <p:sp>
        <p:nvSpPr>
          <p:cNvPr id="8" name="正方形/長方形 7"/>
          <p:cNvSpPr/>
          <p:nvPr/>
        </p:nvSpPr>
        <p:spPr>
          <a:xfrm>
            <a:off x="169353" y="4178066"/>
            <a:ext cx="2787207"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spcAft>
                <a:spcPts val="600"/>
              </a:spcAft>
              <a:defRPr/>
            </a:pPr>
            <a:r>
              <a:rPr lang="tr-TR" altLang="ja-JP" sz="2200" b="1" dirty="0">
                <a:solidFill>
                  <a:schemeClr val="tx1">
                    <a:lumMod val="65000"/>
                    <a:lumOff val="35000"/>
                  </a:schemeClr>
                </a:solidFill>
                <a:latin typeface="Arial" panose="020B0604020202020204" pitchFamily="34" charset="0"/>
                <a:sym typeface="Wingdings" pitchFamily="2" charset="2"/>
              </a:rPr>
              <a:t>İlgili kılavuz ilkeler</a:t>
            </a:r>
            <a:endParaRPr lang="tr-TR" altLang="ja-JP" sz="2200" b="1" dirty="0">
              <a:solidFill>
                <a:schemeClr val="tx1">
                  <a:lumMod val="65000"/>
                  <a:lumOff val="35000"/>
                </a:schemeClr>
              </a:solidFill>
              <a:latin typeface="Arial" panose="020B0604020202020204" pitchFamily="34" charset="0"/>
              <a:ea typeface="ＭＳ Ｐゴシック"/>
              <a:cs typeface="Arial" panose="020B0604020202020204" pitchFamily="34" charset="0"/>
              <a:sym typeface="Wingdings" pitchFamily="2" charset="2"/>
            </a:endParaRPr>
          </a:p>
        </p:txBody>
      </p:sp>
      <p:sp>
        <p:nvSpPr>
          <p:cNvPr id="9" name="正方形/長方形 8"/>
          <p:cNvSpPr/>
          <p:nvPr/>
        </p:nvSpPr>
        <p:spPr>
          <a:xfrm>
            <a:off x="0" y="4638724"/>
            <a:ext cx="9120501" cy="1692771"/>
          </a:xfrm>
          <a:prstGeom prst="rect">
            <a:avLst/>
          </a:prstGeom>
        </p:spPr>
        <p:txBody>
          <a:bodyPr wrap="square">
            <a:spAutoFit/>
          </a:bodyPr>
          <a:lstStyle/>
          <a:p>
            <a:pPr marL="92075" lvl="2"/>
            <a:r>
              <a:rPr lang="tr-TR" altLang="ja-JP" sz="2100" b="1" u="sng" dirty="0">
                <a:solidFill>
                  <a:srgbClr val="0068B7"/>
                </a:solidFill>
                <a:latin typeface="Arial" panose="020B0604020202020204" pitchFamily="34" charset="0"/>
              </a:rPr>
              <a:t>PPR6</a:t>
            </a:r>
          </a:p>
          <a:p>
            <a:pPr marL="92075" lvl="2"/>
            <a:r>
              <a:rPr lang="tr-TR" altLang="ja-JP" sz="2000" dirty="0">
                <a:solidFill>
                  <a:prstClr val="black">
                    <a:lumMod val="65000"/>
                    <a:lumOff val="35000"/>
                  </a:prstClr>
                </a:solidFill>
                <a:latin typeface="Arial" panose="020B0604020202020204" pitchFamily="34" charset="0"/>
              </a:rPr>
              <a:t>Aşağıdaki kılavuz ilkeler hazırlanmıştır</a:t>
            </a:r>
            <a:r>
              <a:rPr lang="tr-TR" dirty="0"/>
              <a:t>.</a:t>
            </a:r>
            <a:endParaRPr lang="tr-TR" altLang="ja-JP" sz="2000" dirty="0">
              <a:solidFill>
                <a:schemeClr val="tx1">
                  <a:lumMod val="65000"/>
                  <a:lumOff val="35000"/>
                </a:schemeClr>
              </a:solidFill>
              <a:latin typeface="Arial" panose="020B0604020202020204" pitchFamily="34" charset="0"/>
              <a:cs typeface="Arial" panose="020B0604020202020204" pitchFamily="34" charset="0"/>
            </a:endParaRPr>
          </a:p>
          <a:p>
            <a:pPr marL="355600" lvl="2" indent="-263525">
              <a:buFont typeface="Arial" panose="020B0604020202020204" pitchFamily="34" charset="0"/>
              <a:buChar char="•"/>
            </a:pPr>
            <a:r>
              <a:rPr lang="tr-TR" altLang="ja-JP" sz="2000" dirty="0">
                <a:solidFill>
                  <a:schemeClr val="tx1">
                    <a:lumMod val="65000"/>
                    <a:lumOff val="35000"/>
                  </a:schemeClr>
                </a:solidFill>
                <a:latin typeface="Arial" panose="020B0604020202020204" pitchFamily="34" charset="0"/>
              </a:rPr>
              <a:t>Liman Devleti Kontrolü Kılavuz İlkeleri (Karar MEPC.181(59)）</a:t>
            </a:r>
            <a:endParaRPr lang="tr-TR" altLang="ja-JP" sz="2000" dirty="0">
              <a:solidFill>
                <a:schemeClr val="tx1">
                  <a:lumMod val="65000"/>
                  <a:lumOff val="35000"/>
                </a:schemeClr>
              </a:solidFill>
              <a:latin typeface="Arial" panose="020B0604020202020204" pitchFamily="34" charset="0"/>
              <a:cs typeface="Arial" panose="020B0604020202020204" pitchFamily="34" charset="0"/>
            </a:endParaRPr>
          </a:p>
          <a:p>
            <a:pPr marL="355600" lvl="2" indent="-263525">
              <a:buFont typeface="Arial" panose="020B0604020202020204" pitchFamily="34" charset="0"/>
              <a:buChar char="•"/>
            </a:pPr>
            <a:r>
              <a:rPr lang="tr-TR" altLang="ja-JP" sz="2000" dirty="0">
                <a:solidFill>
                  <a:schemeClr val="tx1">
                    <a:lumMod val="65000"/>
                    <a:lumOff val="35000"/>
                  </a:schemeClr>
                </a:solidFill>
                <a:latin typeface="Arial" panose="020B0604020202020204" pitchFamily="34" charset="0"/>
              </a:rPr>
              <a:t>Gemide kullanılan akaryakıtın kükürt içeriğinin doğrulanması için gemiden alınacak numunelere ilişkin kılavuz ilkeler (MEPC.1/Circ.864)</a:t>
            </a:r>
            <a:endParaRPr lang="tr-TR" altLang="ja-JP"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正方形/長方形 9"/>
          <p:cNvSpPr/>
          <p:nvPr/>
        </p:nvSpPr>
        <p:spPr>
          <a:xfrm>
            <a:off x="2982110" y="4177822"/>
            <a:ext cx="2931010" cy="430887"/>
          </a:xfrm>
          <a:prstGeom prst="rect">
            <a:avLst/>
          </a:prstGeom>
        </p:spPr>
        <p:txBody>
          <a:bodyPr wrap="square">
            <a:spAutoFit/>
          </a:bodyPr>
          <a:lstStyle/>
          <a:p>
            <a:pPr marL="85725">
              <a:spcAft>
                <a:spcPts val="300"/>
              </a:spcAft>
            </a:pPr>
            <a:r>
              <a:rPr lang="tr-TR" altLang="ja-JP" sz="2200" dirty="0">
                <a:solidFill>
                  <a:schemeClr val="tx1">
                    <a:lumMod val="65000"/>
                    <a:lumOff val="35000"/>
                  </a:schemeClr>
                </a:solidFill>
                <a:latin typeface="Arial" panose="020B0604020202020204" pitchFamily="34" charset="0"/>
                <a:sym typeface="Wingdings" pitchFamily="2" charset="2"/>
              </a:rPr>
              <a:t>(</a:t>
            </a:r>
            <a:r>
              <a:rPr lang="tr-TR" altLang="ja-JP" sz="2200" dirty="0">
                <a:solidFill>
                  <a:schemeClr val="tx1">
                    <a:lumMod val="65000"/>
                    <a:lumOff val="35000"/>
                  </a:schemeClr>
                </a:solidFill>
                <a:latin typeface="Arial" panose="020B0604020202020204" pitchFamily="34" charset="0"/>
              </a:rPr>
              <a:t>Onay MEPC74 </a:t>
            </a:r>
            <a:r>
              <a:rPr lang="tr-TR" altLang="ja-JP" sz="2200" dirty="0">
                <a:solidFill>
                  <a:schemeClr val="tx1">
                    <a:lumMod val="65000"/>
                    <a:lumOff val="35000"/>
                  </a:schemeClr>
                </a:solidFill>
                <a:latin typeface="Arial" pitchFamily="34" charset="0"/>
                <a:sym typeface="Wingdings" pitchFamily="2" charset="2"/>
              </a:rPr>
              <a:t>)</a:t>
            </a:r>
            <a:endParaRPr lang="tr-TR" altLang="ja-JP" sz="2200" dirty="0">
              <a:solidFill>
                <a:schemeClr val="tx1">
                  <a:lumMod val="65000"/>
                  <a:lumOff val="35000"/>
                </a:schemeClr>
              </a:solidFill>
              <a:latin typeface="Arial" pitchFamily="34" charset="0"/>
              <a:cs typeface="Arial" pitchFamily="34" charset="0"/>
              <a:sym typeface="Wingdings" pitchFamily="2" charset="2"/>
            </a:endParaRPr>
          </a:p>
        </p:txBody>
      </p:sp>
    </p:spTree>
    <p:extLst>
      <p:ext uri="{BB962C8B-B14F-4D97-AF65-F5344CB8AC3E}">
        <p14:creationId xmlns:p14="http://schemas.microsoft.com/office/powerpoint/2010/main" val="638460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232231" y="806996"/>
            <a:ext cx="8535849"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spcAft>
                <a:spcPts val="600"/>
              </a:spcAft>
              <a:defRPr/>
            </a:pPr>
            <a:r>
              <a:rPr lang="tr-TR" altLang="ja-JP" sz="2400" b="1" dirty="0">
                <a:solidFill>
                  <a:schemeClr val="tx1">
                    <a:lumMod val="65000"/>
                    <a:lumOff val="35000"/>
                  </a:schemeClr>
                </a:solidFill>
                <a:latin typeface="Arial" panose="020B0604020202020204" pitchFamily="34" charset="0"/>
                <a:sym typeface="Wingdings" pitchFamily="2" charset="2"/>
              </a:rPr>
              <a:t>Tedarikçiler tarafından uygun akaryakıtın temin edilmesi</a:t>
            </a:r>
            <a:endParaRPr lang="tr-TR" altLang="ja-JP" sz="2400" b="1" dirty="0">
              <a:solidFill>
                <a:schemeClr val="tx1">
                  <a:lumMod val="65000"/>
                  <a:lumOff val="35000"/>
                </a:schemeClr>
              </a:solidFill>
              <a:latin typeface="Arial" panose="020B0604020202020204" pitchFamily="34" charset="0"/>
              <a:ea typeface="ＭＳ Ｐゴシック"/>
              <a:cs typeface="Arial" panose="020B0604020202020204" pitchFamily="34" charset="0"/>
              <a:sym typeface="Wingdings" pitchFamily="2" charset="2"/>
            </a:endParaRPr>
          </a:p>
        </p:txBody>
      </p:sp>
      <p:sp>
        <p:nvSpPr>
          <p:cNvPr id="11" name="テキスト ボックス 10"/>
          <p:cNvSpPr txBox="1"/>
          <p:nvPr/>
        </p:nvSpPr>
        <p:spPr>
          <a:xfrm>
            <a:off x="-81280" y="4832006"/>
            <a:ext cx="3540036" cy="430887"/>
          </a:xfrm>
          <a:prstGeom prst="rect">
            <a:avLst/>
          </a:prstGeom>
          <a:noFill/>
        </p:spPr>
        <p:txBody>
          <a:bodyPr wrap="square" rtlCol="0">
            <a:spAutoFit/>
          </a:bodyPr>
          <a:lstStyle/>
          <a:p>
            <a:pPr marL="355600" lvl="2" indent="-173038">
              <a:spcBef>
                <a:spcPts val="600"/>
              </a:spcBef>
              <a:defRPr/>
            </a:pPr>
            <a:r>
              <a:rPr lang="tr-TR" altLang="ja-JP" sz="2200" b="1" u="sng" dirty="0">
                <a:solidFill>
                  <a:srgbClr val="006DB7"/>
                </a:solidFill>
                <a:latin typeface="Arial" panose="020B0604020202020204" pitchFamily="34" charset="0"/>
              </a:rPr>
              <a:t>MSC100 (Aralık 2018)</a:t>
            </a:r>
            <a:endParaRPr kumimoji="1" lang="tr-TR" altLang="en-US" sz="2200" dirty="0">
              <a:latin typeface="Arial" panose="020B0604020202020204" pitchFamily="34" charset="0"/>
              <a:ea typeface="+mj-ea"/>
              <a:cs typeface="Arial" panose="020B0604020202020204" pitchFamily="34" charset="0"/>
            </a:endParaRPr>
          </a:p>
        </p:txBody>
      </p:sp>
      <p:sp>
        <p:nvSpPr>
          <p:cNvPr id="14" name="正方形/長方形 13"/>
          <p:cNvSpPr/>
          <p:nvPr/>
        </p:nvSpPr>
        <p:spPr>
          <a:xfrm>
            <a:off x="11749" y="5296352"/>
            <a:ext cx="9120501" cy="1138773"/>
          </a:xfrm>
          <a:prstGeom prst="rect">
            <a:avLst/>
          </a:prstGeom>
        </p:spPr>
        <p:txBody>
          <a:bodyPr wrap="square">
            <a:spAutoFit/>
          </a:bodyPr>
          <a:lstStyle/>
          <a:p>
            <a:pPr marL="355600" lvl="2" indent="-263525">
              <a:spcBef>
                <a:spcPts val="600"/>
              </a:spcBef>
              <a:defRPr/>
            </a:pPr>
            <a:r>
              <a:rPr lang="tr-TR" altLang="ja-JP" sz="2100" dirty="0">
                <a:solidFill>
                  <a:schemeClr val="tx1">
                    <a:lumMod val="65000"/>
                    <a:lumOff val="35000"/>
                  </a:schemeClr>
                </a:solidFill>
                <a:latin typeface="Arial" panose="020B0604020202020204" pitchFamily="34" charset="0"/>
              </a:rPr>
              <a:t>Yeni MSC gündem maddesi altında güvenlikle ilgili endişelere değinilmesi kararlaştırılmıştır. </a:t>
            </a:r>
          </a:p>
          <a:p>
            <a:pPr marL="630238" lvl="2" indent="-366713">
              <a:spcBef>
                <a:spcPts val="600"/>
              </a:spcBef>
              <a:buFont typeface="Wingdings" panose="05000000000000000000" pitchFamily="2" charset="2"/>
              <a:buChar char="Ø"/>
              <a:defRPr/>
            </a:pPr>
            <a:r>
              <a:rPr lang="tr-TR" altLang="ja-JP" sz="2100" dirty="0">
                <a:solidFill>
                  <a:schemeClr val="tx1">
                    <a:lumMod val="65000"/>
                    <a:lumOff val="35000"/>
                  </a:schemeClr>
                </a:solidFill>
                <a:latin typeface="Arial" panose="020B0604020202020204" pitchFamily="34" charset="0"/>
              </a:rPr>
              <a:t>Tamamlanma: 2021</a:t>
            </a:r>
          </a:p>
        </p:txBody>
      </p:sp>
      <p:sp>
        <p:nvSpPr>
          <p:cNvPr id="13" name="スライド番号プレースホルダー 2"/>
          <p:cNvSpPr txBox="1">
            <a:spLocks/>
          </p:cNvSpPr>
          <p:nvPr/>
        </p:nvSpPr>
        <p:spPr>
          <a:xfrm>
            <a:off x="3505200" y="6483350"/>
            <a:ext cx="2133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1157E508-106F-45FA-9AA8-D9F1AE254D7F}" type="slidenum">
              <a:rPr lang="ja-JP" altLang="en-US" sz="1800" smtClean="0">
                <a:solidFill>
                  <a:prstClr val="white"/>
                </a:solidFill>
                <a:latin typeface="Arial" panose="020B0604020202020204" pitchFamily="34" charset="0"/>
                <a:cs typeface="Arial" panose="020B0604020202020204" pitchFamily="34" charset="0"/>
              </a:rPr>
              <a:pPr>
                <a:defRPr/>
              </a:pPr>
              <a:t>8</a:t>
            </a:fld>
            <a:endParaRPr lang="tr-TR" altLang="ja-JP" sz="1800" dirty="0">
              <a:solidFill>
                <a:prstClr val="white"/>
              </a:solidFill>
              <a:latin typeface="Arial" panose="020B0604020202020204" pitchFamily="34" charset="0"/>
              <a:cs typeface="Arial" panose="020B0604020202020204" pitchFamily="34" charset="0"/>
            </a:endParaRPr>
          </a:p>
        </p:txBody>
      </p:sp>
      <p:sp>
        <p:nvSpPr>
          <p:cNvPr id="9" name="正方形/長方形 8"/>
          <p:cNvSpPr/>
          <p:nvPr/>
        </p:nvSpPr>
        <p:spPr>
          <a:xfrm>
            <a:off x="11749" y="1306244"/>
            <a:ext cx="9120501" cy="738664"/>
          </a:xfrm>
          <a:prstGeom prst="rect">
            <a:avLst/>
          </a:prstGeom>
        </p:spPr>
        <p:txBody>
          <a:bodyPr wrap="square">
            <a:spAutoFit/>
          </a:bodyPr>
          <a:lstStyle/>
          <a:p>
            <a:pPr marL="92075" lvl="2"/>
            <a:r>
              <a:rPr lang="tr-TR" altLang="ja-JP" sz="2100" b="1" u="sng" dirty="0">
                <a:solidFill>
                  <a:srgbClr val="0068B7"/>
                </a:solidFill>
                <a:latin typeface="Arial" panose="020B0604020202020204" pitchFamily="34" charset="0"/>
              </a:rPr>
              <a:t>PPR6</a:t>
            </a:r>
          </a:p>
          <a:p>
            <a:pPr marL="92075" lvl="2"/>
            <a:r>
              <a:rPr lang="tr-TR" altLang="ja-JP" sz="2100" dirty="0">
                <a:solidFill>
                  <a:prstClr val="black">
                    <a:lumMod val="65000"/>
                    <a:lumOff val="35000"/>
                  </a:prstClr>
                </a:solidFill>
                <a:latin typeface="Arial" panose="020B0604020202020204" pitchFamily="34" charset="0"/>
              </a:rPr>
              <a:t>MSC-MEPC sirkülerinin taslağı hazırlanmıştır. </a:t>
            </a:r>
          </a:p>
        </p:txBody>
      </p:sp>
      <p:sp>
        <p:nvSpPr>
          <p:cNvPr id="4" name="正方形/長方形 3"/>
          <p:cNvSpPr/>
          <p:nvPr/>
        </p:nvSpPr>
        <p:spPr>
          <a:xfrm>
            <a:off x="278675" y="3144837"/>
            <a:ext cx="6453050" cy="415498"/>
          </a:xfrm>
          <a:prstGeom prst="rect">
            <a:avLst/>
          </a:prstGeom>
        </p:spPr>
        <p:txBody>
          <a:bodyPr wrap="square">
            <a:spAutoFit/>
          </a:bodyPr>
          <a:lstStyle/>
          <a:p>
            <a:pPr marL="434975" lvl="2" indent="-342900">
              <a:buFont typeface="Wingdings" panose="05000000000000000000" pitchFamily="2" charset="2"/>
              <a:buChar char="Ø"/>
            </a:pPr>
            <a:r>
              <a:rPr lang="tr-TR" altLang="ja-JP" sz="2100" dirty="0">
                <a:solidFill>
                  <a:prstClr val="black">
                    <a:lumMod val="65000"/>
                    <a:lumOff val="35000"/>
                  </a:prstClr>
                </a:solidFill>
                <a:latin typeface="Arial" panose="020B0604020202020204" pitchFamily="34" charset="0"/>
              </a:rPr>
              <a:t>Onay: MEPC74 ve MSC 101 (Haziran 2019)</a:t>
            </a:r>
            <a:endParaRPr lang="tr-TR" altLang="ja-JP" sz="21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ctangle 5"/>
          <p:cNvSpPr>
            <a:spLocks noChangeArrowheads="1"/>
          </p:cNvSpPr>
          <p:nvPr/>
        </p:nvSpPr>
        <p:spPr bwMode="auto">
          <a:xfrm>
            <a:off x="133008" y="71782"/>
            <a:ext cx="361669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spAutoFit/>
          </a:bodyPr>
          <a:lstStyle/>
          <a:p>
            <a:pPr>
              <a:defRPr/>
            </a:pPr>
            <a:r>
              <a:rPr lang="tr-TR" altLang="ja-JP" sz="2600" b="1" dirty="0">
                <a:solidFill>
                  <a:srgbClr val="0068B7"/>
                </a:solidFill>
                <a:latin typeface="Arial" charset="0"/>
              </a:rPr>
              <a:t>IMO görüşmeleri (4/4)</a:t>
            </a:r>
          </a:p>
        </p:txBody>
      </p:sp>
      <p:sp>
        <p:nvSpPr>
          <p:cNvPr id="15" name="正方形/長方形 14"/>
          <p:cNvSpPr/>
          <p:nvPr/>
        </p:nvSpPr>
        <p:spPr>
          <a:xfrm>
            <a:off x="252549" y="4253746"/>
            <a:ext cx="8109131" cy="4308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600"/>
              </a:spcBef>
              <a:spcAft>
                <a:spcPts val="600"/>
              </a:spcAft>
              <a:defRPr/>
            </a:pPr>
            <a:r>
              <a:rPr lang="tr-TR" altLang="ja-JP" sz="2200" b="1" dirty="0">
                <a:solidFill>
                  <a:schemeClr val="tx1">
                    <a:lumMod val="65000"/>
                    <a:lumOff val="35000"/>
                  </a:schemeClr>
                </a:solidFill>
                <a:latin typeface="Arial" panose="020B0604020202020204" pitchFamily="34" charset="0"/>
                <a:sym typeface="Wingdings" pitchFamily="2" charset="2"/>
              </a:rPr>
              <a:t>Uygun akaryakıtın kullanılmasına ilişkin güvenlik hususları</a:t>
            </a:r>
            <a:endParaRPr lang="tr-TR" altLang="ja-JP" sz="2200" b="1" dirty="0">
              <a:solidFill>
                <a:schemeClr val="tx1">
                  <a:lumMod val="65000"/>
                  <a:lumOff val="35000"/>
                </a:schemeClr>
              </a:solidFill>
              <a:latin typeface="Arial" panose="020B0604020202020204" pitchFamily="34" charset="0"/>
              <a:ea typeface="ＭＳ Ｐゴシック"/>
              <a:cs typeface="Arial" panose="020B0604020202020204" pitchFamily="34" charset="0"/>
              <a:sym typeface="Wingdings" pitchFamily="2" charset="2"/>
            </a:endParaRPr>
          </a:p>
        </p:txBody>
      </p:sp>
      <p:sp>
        <p:nvSpPr>
          <p:cNvPr id="2" name="正方形/長方形 1"/>
          <p:cNvSpPr/>
          <p:nvPr/>
        </p:nvSpPr>
        <p:spPr>
          <a:xfrm>
            <a:off x="19594" y="2070308"/>
            <a:ext cx="8748486" cy="1061829"/>
          </a:xfrm>
          <a:prstGeom prst="rect">
            <a:avLst/>
          </a:prstGeom>
        </p:spPr>
        <p:txBody>
          <a:bodyPr wrap="square">
            <a:spAutoFit/>
          </a:bodyPr>
          <a:lstStyle/>
          <a:p>
            <a:pPr marL="92075" lvl="2"/>
            <a:r>
              <a:rPr lang="tr-TR" altLang="ja-JP" sz="2100" dirty="0">
                <a:solidFill>
                  <a:prstClr val="black">
                    <a:lumMod val="65000"/>
                    <a:lumOff val="35000"/>
                  </a:prstClr>
                </a:solidFill>
                <a:latin typeface="Arial" panose="020B0604020202020204" pitchFamily="34" charset="0"/>
              </a:rPr>
              <a:t>Üye Devletlerin kendi yetki bölgelerinde faaliyet gösteren akaryakıt tedarikçileri tarafından uygun akaryakıt temin edilmesini sağlamak üzere gerekli adımları atmasını tavsiye eder.</a:t>
            </a:r>
          </a:p>
        </p:txBody>
      </p:sp>
    </p:spTree>
    <p:extLst>
      <p:ext uri="{BB962C8B-B14F-4D97-AF65-F5344CB8AC3E}">
        <p14:creationId xmlns:p14="http://schemas.microsoft.com/office/powerpoint/2010/main" val="124864400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a:spLocks noChangeArrowheads="1"/>
          </p:cNvSpPr>
          <p:nvPr/>
        </p:nvSpPr>
        <p:spPr bwMode="auto">
          <a:xfrm>
            <a:off x="401157" y="1176272"/>
            <a:ext cx="863806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a:spcBef>
                <a:spcPct val="20000"/>
              </a:spcBef>
              <a:buClr>
                <a:schemeClr val="hlink"/>
              </a:buClr>
              <a:buSzPct val="80000"/>
              <a:buFont typeface="Wingdings" pitchFamily="2" charset="2"/>
              <a:buChar char="Ø"/>
              <a:tabLst>
                <a:tab pos="533400" algn="l"/>
              </a:tabLst>
              <a:defRPr kumimoji="1" sz="3200">
                <a:solidFill>
                  <a:schemeClr val="bg1"/>
                </a:solidFill>
                <a:latin typeface="Arial" pitchFamily="34" charset="0"/>
                <a:ea typeface="ＭＳ Ｐゴシック" pitchFamily="50" charset="-128"/>
              </a:defRPr>
            </a:lvl1pPr>
            <a:lvl2pPr marL="742950" indent="-285750">
              <a:spcBef>
                <a:spcPct val="20000"/>
              </a:spcBef>
              <a:buClr>
                <a:schemeClr val="tx2"/>
              </a:buClr>
              <a:buSzPct val="50000"/>
              <a:buFont typeface="Wingdings" pitchFamily="2" charset="2"/>
              <a:buChar char="l"/>
              <a:tabLst>
                <a:tab pos="533400" algn="l"/>
              </a:tabLst>
              <a:defRPr kumimoji="1" sz="2800">
                <a:solidFill>
                  <a:schemeClr val="bg1"/>
                </a:solidFill>
                <a:latin typeface="Arial" pitchFamily="34" charset="0"/>
                <a:ea typeface="ＭＳ Ｐゴシック" pitchFamily="50" charset="-128"/>
              </a:defRPr>
            </a:lvl2pPr>
            <a:lvl3pPr marL="1143000" indent="-228600">
              <a:spcBef>
                <a:spcPct val="20000"/>
              </a:spcBef>
              <a:buClr>
                <a:schemeClr val="accent2"/>
              </a:buClr>
              <a:buChar char="•"/>
              <a:tabLst>
                <a:tab pos="533400" algn="l"/>
              </a:tabLst>
              <a:defRPr kumimoji="1" sz="2400">
                <a:solidFill>
                  <a:schemeClr val="bg1"/>
                </a:solidFill>
                <a:latin typeface="Arial" pitchFamily="34" charset="0"/>
                <a:ea typeface="ＭＳ Ｐゴシック" pitchFamily="50" charset="-128"/>
              </a:defRPr>
            </a:lvl3pPr>
            <a:lvl4pPr marL="1600200" indent="-228600">
              <a:spcBef>
                <a:spcPct val="20000"/>
              </a:spcBef>
              <a:buClr>
                <a:schemeClr val="folHlink"/>
              </a:buClr>
              <a:buSzPct val="50000"/>
              <a:buFont typeface="Wingdings" pitchFamily="2" charset="2"/>
              <a:buChar char="l"/>
              <a:tabLst>
                <a:tab pos="533400" algn="l"/>
              </a:tabLst>
              <a:defRPr kumimoji="1" sz="2000">
                <a:solidFill>
                  <a:schemeClr val="bg1"/>
                </a:solidFill>
                <a:latin typeface="Arial" pitchFamily="34" charset="0"/>
                <a:ea typeface="ＭＳ Ｐゴシック" pitchFamily="50" charset="-128"/>
              </a:defRPr>
            </a:lvl4pPr>
            <a:lvl5pPr marL="2057400" indent="-228600">
              <a:spcBef>
                <a:spcPct val="20000"/>
              </a:spcBef>
              <a:buClr>
                <a:schemeClr val="hlink"/>
              </a:buClr>
              <a:buChar char="•"/>
              <a:tabLst>
                <a:tab pos="533400" algn="l"/>
              </a:tabLst>
              <a:defRPr kumimoji="1" sz="2000">
                <a:solidFill>
                  <a:schemeClr val="bg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hlink"/>
              </a:buClr>
              <a:buChar char="•"/>
              <a:tabLst>
                <a:tab pos="533400" algn="l"/>
              </a:tabLst>
              <a:defRPr kumimoji="1" sz="2000">
                <a:solidFill>
                  <a:schemeClr val="bg1"/>
                </a:solidFill>
                <a:latin typeface="Arial" pitchFamily="34" charset="0"/>
                <a:ea typeface="ＭＳ Ｐゴシック" pitchFamily="50" charset="-128"/>
              </a:defRPr>
            </a:lvl9pPr>
          </a:lstStyle>
          <a:p>
            <a:pPr marL="514350" indent="-514350" defTabSz="914400" fontAlgn="auto">
              <a:spcBef>
                <a:spcPct val="50000"/>
              </a:spcBef>
              <a:spcAft>
                <a:spcPts val="0"/>
              </a:spcAft>
              <a:buClrTx/>
              <a:buSzTx/>
              <a:buFont typeface="+mj-lt"/>
              <a:buAutoNum type="arabicPeriod"/>
              <a:defRPr/>
            </a:pPr>
            <a:r>
              <a:rPr kumimoji="0" lang="tr-TR" altLang="ja-JP" b="1" kern="0" dirty="0">
                <a:solidFill>
                  <a:srgbClr val="5F5F5F"/>
                </a:solidFill>
              </a:rPr>
              <a:t>SOx</a:t>
            </a:r>
            <a:r>
              <a:rPr lang="tr-TR" dirty="0"/>
              <a:t> </a:t>
            </a:r>
            <a:r>
              <a:rPr kumimoji="0" lang="tr-TR" altLang="ja-JP" b="1" kern="0" dirty="0">
                <a:solidFill>
                  <a:srgbClr val="5F5F5F"/>
                </a:solidFill>
              </a:rPr>
              <a:t>ve PM</a:t>
            </a:r>
            <a:r>
              <a:rPr lang="tr-TR" dirty="0"/>
              <a:t> </a:t>
            </a:r>
            <a:r>
              <a:rPr kumimoji="0" lang="tr-TR" altLang="ja-JP" b="1" kern="0" dirty="0">
                <a:solidFill>
                  <a:srgbClr val="5F5F5F"/>
                </a:solidFill>
              </a:rPr>
              <a:t>kuralları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5F5F5F"/>
                </a:solidFill>
              </a:rPr>
              <a:t>Kuralların ana hatları</a:t>
            </a:r>
          </a:p>
          <a:p>
            <a:pPr lvl="1" defTabSz="914400" fontAlgn="auto">
              <a:spcBef>
                <a:spcPct val="50000"/>
              </a:spcBef>
              <a:spcAft>
                <a:spcPts val="0"/>
              </a:spcAft>
              <a:buClrTx/>
              <a:buSzTx/>
              <a:buFont typeface="Wingdings" panose="05000000000000000000" pitchFamily="2" charset="2"/>
              <a:buChar char="Ø"/>
              <a:defRPr/>
            </a:pPr>
            <a:r>
              <a:rPr kumimoji="0" lang="tr-TR" altLang="ja-JP" sz="3200" b="1" kern="0" dirty="0">
                <a:solidFill>
                  <a:srgbClr val="5F5F5F"/>
                </a:solidFill>
              </a:rPr>
              <a:t>IMO görüşmeleri</a:t>
            </a: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0068B7"/>
                </a:solidFill>
              </a:rPr>
              <a:t>Uygunluk için öngörü</a:t>
            </a:r>
          </a:p>
          <a:p>
            <a:pPr marL="514350" indent="-514350" defTabSz="914400" fontAlgn="auto">
              <a:spcBef>
                <a:spcPct val="50000"/>
              </a:spcBef>
              <a:spcAft>
                <a:spcPts val="0"/>
              </a:spcAft>
              <a:buClrTx/>
              <a:buSzTx/>
              <a:buFont typeface="+mj-lt"/>
              <a:buAutoNum type="arabicPeriod" startAt="2"/>
              <a:defRPr/>
            </a:pPr>
            <a:r>
              <a:rPr kumimoji="0" lang="tr-TR" altLang="ja-JP" b="1" kern="0" dirty="0" smtClean="0">
                <a:solidFill>
                  <a:srgbClr val="595757"/>
                </a:solidFill>
              </a:rPr>
              <a:t>MEPC 74’ün sonuçları</a:t>
            </a:r>
            <a:endParaRPr kumimoji="0" lang="tr-TR" altLang="ja-JP" b="1" kern="0" dirty="0">
              <a:solidFill>
                <a:srgbClr val="0068B7"/>
              </a:solidFill>
              <a:cs typeface="Arial" panose="020B0604020202020204" pitchFamily="34" charset="0"/>
            </a:endParaRPr>
          </a:p>
          <a:p>
            <a:pPr marL="514350" indent="-514350" defTabSz="914400" fontAlgn="auto">
              <a:spcBef>
                <a:spcPct val="50000"/>
              </a:spcBef>
              <a:spcAft>
                <a:spcPts val="0"/>
              </a:spcAft>
              <a:buClrTx/>
              <a:buSzTx/>
              <a:buFont typeface="+mj-lt"/>
              <a:buAutoNum type="arabicPeriod" startAt="2"/>
              <a:defRPr/>
            </a:pPr>
            <a:r>
              <a:rPr kumimoji="0" lang="tr-TR" altLang="ja-JP" b="1" kern="0" dirty="0">
                <a:solidFill>
                  <a:srgbClr val="595757"/>
                </a:solidFill>
              </a:rPr>
              <a:t>ClassNK'nın faaliyetleri</a:t>
            </a:r>
            <a:endParaRPr kumimoji="0" lang="tr-TR" altLang="ja-JP" b="1" kern="0" dirty="0">
              <a:solidFill>
                <a:srgbClr val="595757"/>
              </a:solidFill>
              <a:cs typeface="Arial" panose="020B0604020202020204" pitchFamily="34" charset="0"/>
            </a:endParaRPr>
          </a:p>
        </p:txBody>
      </p:sp>
      <p:sp>
        <p:nvSpPr>
          <p:cNvPr id="5" name="スライド番号プレースホルダー 4"/>
          <p:cNvSpPr>
            <a:spLocks noGrp="1"/>
          </p:cNvSpPr>
          <p:nvPr>
            <p:ph type="sldNum" sz="quarter" idx="11"/>
          </p:nvPr>
        </p:nvSpPr>
        <p:spPr>
          <a:xfrm>
            <a:off x="3473665" y="6512540"/>
            <a:ext cx="2133600" cy="365125"/>
          </a:xfrm>
        </p:spPr>
        <p:txBody>
          <a:bodyPr/>
          <a:lstStyle/>
          <a:p>
            <a:pPr>
              <a:defRPr/>
            </a:pPr>
            <a:fld id="{968E6B96-EDDC-4580-B018-9AAF13159B68}" type="slidenum">
              <a:rPr lang="ja-JP" altLang="en-US" sz="1800" smtClean="0"/>
              <a:pPr>
                <a:defRPr/>
              </a:pPr>
              <a:t>9</a:t>
            </a:fld>
            <a:endParaRPr lang="tr-TR" altLang="ja-JP" sz="1800" dirty="0"/>
          </a:p>
        </p:txBody>
      </p:sp>
    </p:spTree>
    <p:extLst>
      <p:ext uri="{BB962C8B-B14F-4D97-AF65-F5344CB8AC3E}">
        <p14:creationId xmlns:p14="http://schemas.microsoft.com/office/powerpoint/2010/main" val="2098963084"/>
      </p:ext>
    </p:extLst>
  </p:cSld>
  <p:clrMapOvr>
    <a:masterClrMapping/>
  </p:clrMapOvr>
  <mc:AlternateContent xmlns:mc="http://schemas.openxmlformats.org/markup-compatibility/2006" xmlns:p14="http://schemas.microsoft.com/office/powerpoint/2010/main">
    <mc:Choice Requires="p14">
      <p:transition spd="slow" p14:dur="59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20000"/>
            <a:lumOff val="80000"/>
          </a:schemeClr>
        </a:solidFill>
        <a:ln w="38100" cap="flat" cmpd="sng" algn="ctr">
          <a:solidFill>
            <a:srgbClr val="FF0000"/>
          </a:solidFill>
          <a:prstDash val="solid"/>
          <a:round/>
          <a:headEnd type="none" w="med" len="med"/>
          <a:tailEnd type="none" w="med" len="med"/>
        </a:ln>
        <a:effectLst/>
        <a:extLst/>
      </a:spPr>
      <a:bodyPr wrap="square" anchor="ctr">
        <a:spAutoFit/>
      </a:bodyPr>
      <a:lstStyle>
        <a:defPPr algn="ctr">
          <a:spcBef>
            <a:spcPct val="50000"/>
          </a:spcBef>
          <a:buFont typeface="Wingdings" pitchFamily="2" charset="2"/>
          <a:buNone/>
          <a:defRPr sz="1600" dirty="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chemeClr val="tx1"/>
          </a:solidFill>
        </a:ln>
      </a:spPr>
      <a:bodyPr rtlCol="0" anchor="ctr"/>
      <a:lstStyle>
        <a:defPPr algn="ctr">
          <a:defRPr kumimoji="1"/>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dirty="0" smtClean="0">
            <a:solidFill>
              <a:srgbClr val="FF0000"/>
            </a:solidFill>
          </a:defRPr>
        </a:defPPr>
      </a:lstStyle>
    </a:tx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51654</TotalTime>
  <Words>2157</Words>
  <Application>Microsoft Office PowerPoint</Application>
  <PresentationFormat>Ekran Gösterisi (4:3)</PresentationFormat>
  <Paragraphs>414</Paragraphs>
  <Slides>29</Slides>
  <Notes>22</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29</vt:i4>
      </vt:variant>
    </vt:vector>
  </HeadingPairs>
  <TitlesOfParts>
    <vt:vector size="32" baseType="lpstr">
      <vt:lpstr>ホワイト</vt:lpstr>
      <vt:lpstr>1_ホワイト</vt:lpstr>
      <vt:lpstr>Acrobat Document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森脇 卓</dc:creator>
  <cp:lastModifiedBy>HP-BİLGİSAYAR</cp:lastModifiedBy>
  <cp:revision>1857</cp:revision>
  <cp:lastPrinted>2019-04-23T09:31:59Z</cp:lastPrinted>
  <dcterms:created xsi:type="dcterms:W3CDTF">2014-01-27T10:57:27Z</dcterms:created>
  <dcterms:modified xsi:type="dcterms:W3CDTF">2019-12-17T09:45:37Z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2655837</vt:lpwstr>
  </property>
  <property fmtid="{D5CDD505-2E9C-101B-9397-08002B2CF9AE}" pid="3" name="NXPowerLiteSettings">
    <vt:lpwstr>C700052003A000</vt:lpwstr>
  </property>
  <property fmtid="{D5CDD505-2E9C-101B-9397-08002B2CF9AE}" pid="4" name="NXPowerLiteVersion">
    <vt:lpwstr>D8.0.5</vt:lpwstr>
  </property>
</Properties>
</file>